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5143500" cx="9144000"/>
  <p:notesSz cx="6858000" cy="9144000"/>
  <p:embeddedFontLst>
    <p:embeddedFont>
      <p:font typeface="Cabin Condensed SemiBold"/>
      <p:regular r:id="rId27"/>
      <p:bold r:id="rId28"/>
    </p:embeddedFont>
    <p:embeddedFont>
      <p:font typeface="News Cycle"/>
      <p:regular r:id="rId29"/>
      <p:bold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CabinCondensedSemiBold-bold.fntdata"/><Relationship Id="rId27" Type="http://schemas.openxmlformats.org/officeDocument/2006/relationships/font" Target="fonts/CabinCondensedSemiBold-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NewsCycle-regular.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NewsCycle-bold.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35f391192_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35f391192_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1438ee69cf_0_3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1438ee69cf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11438ee69cf_0_8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11438ee69cf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35f391192_0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35f391192_0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11438ee69cf_0_6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11438ee69c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1438ee69cf_0_9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11438ee69cf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1438ee69cf_0_7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11438ee69cf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1438ee69cf_0_1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11438ee69cf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11438ee69cf_0_11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11438ee69cf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11438ee69cf_0_1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11438ee69cf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35ed75ccf_0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35ed75ccf_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11438ee69cf_0_1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11438ee69cf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1438ee69cf_0_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1438ee69c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1438ee69cf_0_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11438ee69c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1438ee69cf_0_2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1438ee69cf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1438ee69cf_0_2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1438ee69c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1438ee69cf_0_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1438ee69cf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1438ee69cf_0_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1438ee69cf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35f391192_0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5f391192_0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bg>
      <p:bgPr>
        <a:solidFill>
          <a:schemeClr val="accent1"/>
        </a:solidFill>
      </p:bgPr>
    </p:bg>
    <p:spTree>
      <p:nvGrpSpPr>
        <p:cNvPr id="9" name="Shape 9"/>
        <p:cNvGrpSpPr/>
        <p:nvPr/>
      </p:nvGrpSpPr>
      <p:grpSpPr>
        <a:xfrm>
          <a:off x="0" y="0"/>
          <a:ext cx="0" cy="0"/>
          <a:chOff x="0" y="0"/>
          <a:chExt cx="0" cy="0"/>
        </a:xfrm>
      </p:grpSpPr>
      <p:sp>
        <p:nvSpPr>
          <p:cNvPr id="10" name="Google Shape;10;p2"/>
          <p:cNvSpPr/>
          <p:nvPr/>
        </p:nvSpPr>
        <p:spPr>
          <a:xfrm>
            <a:off x="5901817" y="742300"/>
            <a:ext cx="3809100" cy="3809100"/>
          </a:xfrm>
          <a:prstGeom prst="chord">
            <a:avLst>
              <a:gd fmla="val 2700000" name="adj1"/>
              <a:gd fmla="val 18900274" name="adj2"/>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855300" y="1991825"/>
            <a:ext cx="4645800" cy="1159800"/>
          </a:xfrm>
          <a:prstGeom prst="rect">
            <a:avLst/>
          </a:prstGeom>
        </p:spPr>
        <p:txBody>
          <a:bodyPr anchorCtr="0" anchor="ctr" bIns="0" lIns="0" spcFirstLastPara="1" rIns="0" wrap="square" tIns="0">
            <a:noAutofit/>
          </a:bodyPr>
          <a:lstStyle>
            <a:lvl1pPr lvl="0" rtl="0">
              <a:spcBef>
                <a:spcPts val="0"/>
              </a:spcBef>
              <a:spcAft>
                <a:spcPts val="0"/>
              </a:spcAft>
              <a:buClr>
                <a:schemeClr val="lt1"/>
              </a:buClr>
              <a:buSzPts val="5400"/>
              <a:buNone/>
              <a:defRPr sz="5400">
                <a:solidFill>
                  <a:schemeClr val="lt1"/>
                </a:solidFill>
              </a:defRPr>
            </a:lvl1pPr>
            <a:lvl2pPr lvl="1" rtl="0">
              <a:spcBef>
                <a:spcPts val="0"/>
              </a:spcBef>
              <a:spcAft>
                <a:spcPts val="0"/>
              </a:spcAft>
              <a:buClr>
                <a:schemeClr val="lt1"/>
              </a:buClr>
              <a:buSzPts val="5400"/>
              <a:buNone/>
              <a:defRPr sz="5400">
                <a:solidFill>
                  <a:schemeClr val="lt1"/>
                </a:solidFill>
              </a:defRPr>
            </a:lvl2pPr>
            <a:lvl3pPr lvl="2" rtl="0">
              <a:spcBef>
                <a:spcPts val="0"/>
              </a:spcBef>
              <a:spcAft>
                <a:spcPts val="0"/>
              </a:spcAft>
              <a:buClr>
                <a:schemeClr val="lt1"/>
              </a:buClr>
              <a:buSzPts val="5400"/>
              <a:buNone/>
              <a:defRPr sz="5400">
                <a:solidFill>
                  <a:schemeClr val="lt1"/>
                </a:solidFill>
              </a:defRPr>
            </a:lvl3pPr>
            <a:lvl4pPr lvl="3" rtl="0">
              <a:spcBef>
                <a:spcPts val="0"/>
              </a:spcBef>
              <a:spcAft>
                <a:spcPts val="0"/>
              </a:spcAft>
              <a:buClr>
                <a:schemeClr val="lt1"/>
              </a:buClr>
              <a:buSzPts val="5400"/>
              <a:buNone/>
              <a:defRPr sz="5400">
                <a:solidFill>
                  <a:schemeClr val="lt1"/>
                </a:solidFill>
              </a:defRPr>
            </a:lvl4pPr>
            <a:lvl5pPr lvl="4" rtl="0">
              <a:spcBef>
                <a:spcPts val="0"/>
              </a:spcBef>
              <a:spcAft>
                <a:spcPts val="0"/>
              </a:spcAft>
              <a:buClr>
                <a:schemeClr val="lt1"/>
              </a:buClr>
              <a:buSzPts val="5400"/>
              <a:buNone/>
              <a:defRPr sz="5400">
                <a:solidFill>
                  <a:schemeClr val="lt1"/>
                </a:solidFill>
              </a:defRPr>
            </a:lvl5pPr>
            <a:lvl6pPr lvl="5" rtl="0">
              <a:spcBef>
                <a:spcPts val="0"/>
              </a:spcBef>
              <a:spcAft>
                <a:spcPts val="0"/>
              </a:spcAft>
              <a:buClr>
                <a:schemeClr val="lt1"/>
              </a:buClr>
              <a:buSzPts val="5400"/>
              <a:buNone/>
              <a:defRPr sz="5400">
                <a:solidFill>
                  <a:schemeClr val="lt1"/>
                </a:solidFill>
              </a:defRPr>
            </a:lvl6pPr>
            <a:lvl7pPr lvl="6" rtl="0">
              <a:spcBef>
                <a:spcPts val="0"/>
              </a:spcBef>
              <a:spcAft>
                <a:spcPts val="0"/>
              </a:spcAft>
              <a:buClr>
                <a:schemeClr val="lt1"/>
              </a:buClr>
              <a:buSzPts val="5400"/>
              <a:buNone/>
              <a:defRPr sz="5400">
                <a:solidFill>
                  <a:schemeClr val="lt1"/>
                </a:solidFill>
              </a:defRPr>
            </a:lvl7pPr>
            <a:lvl8pPr lvl="7" rtl="0">
              <a:spcBef>
                <a:spcPts val="0"/>
              </a:spcBef>
              <a:spcAft>
                <a:spcPts val="0"/>
              </a:spcAft>
              <a:buClr>
                <a:schemeClr val="lt1"/>
              </a:buClr>
              <a:buSzPts val="5400"/>
              <a:buNone/>
              <a:defRPr sz="5400">
                <a:solidFill>
                  <a:schemeClr val="lt1"/>
                </a:solidFill>
              </a:defRPr>
            </a:lvl8pPr>
            <a:lvl9pPr lvl="8" rtl="0">
              <a:spcBef>
                <a:spcPts val="0"/>
              </a:spcBef>
              <a:spcAft>
                <a:spcPts val="0"/>
              </a:spcAft>
              <a:buClr>
                <a:schemeClr val="lt1"/>
              </a:buClr>
              <a:buSzPts val="5400"/>
              <a:buNone/>
              <a:defRPr sz="5400">
                <a:solidFill>
                  <a:schemeClr val="lt1"/>
                </a:solidFill>
              </a:defRPr>
            </a:lvl9pPr>
          </a:lstStyle>
          <a:p/>
        </p:txBody>
      </p:sp>
      <p:sp>
        <p:nvSpPr>
          <p:cNvPr id="12" name="Google Shape;12;p2"/>
          <p:cNvSpPr/>
          <p:nvPr/>
        </p:nvSpPr>
        <p:spPr>
          <a:xfrm>
            <a:off x="7664350" y="306375"/>
            <a:ext cx="1737000" cy="1737000"/>
          </a:xfrm>
          <a:prstGeom prst="chord">
            <a:avLst>
              <a:gd fmla="val 2700000" name="adj1"/>
              <a:gd fmla="val 18900274" name="adj2"/>
            </a:avLst>
          </a:prstGeom>
          <a:solidFill>
            <a:srgbClr val="00E1FF">
              <a:alpha val="223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 name="Google Shape;13;p2"/>
          <p:cNvPicPr preferRelativeResize="0"/>
          <p:nvPr/>
        </p:nvPicPr>
        <p:blipFill rotWithShape="1">
          <a:blip r:embed="rId2">
            <a:alphaModFix/>
          </a:blip>
          <a:srcRect b="0" l="0" r="11016" t="18360"/>
          <a:stretch/>
        </p:blipFill>
        <p:spPr>
          <a:xfrm>
            <a:off x="5446725" y="1315225"/>
            <a:ext cx="3697275" cy="3399574"/>
          </a:xfrm>
          <a:prstGeom prst="rect">
            <a:avLst/>
          </a:prstGeom>
          <a:noFill/>
          <a:ln>
            <a:noFill/>
          </a:ln>
          <a:effectLst>
            <a:outerShdw blurRad="28575" rotWithShape="0" algn="bl" dist="28575">
              <a:schemeClr val="dk1">
                <a:alpha val="10000"/>
              </a:scheme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11"/>
          <p:cNvSpPr/>
          <p:nvPr/>
        </p:nvSpPr>
        <p:spPr>
          <a:xfrm>
            <a:off x="5901817" y="742300"/>
            <a:ext cx="3809100" cy="38091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1"/>
          <p:cNvSpPr/>
          <p:nvPr/>
        </p:nvSpPr>
        <p:spPr>
          <a:xfrm>
            <a:off x="7664350" y="306375"/>
            <a:ext cx="1737000" cy="17370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1"/>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p:cSld name="BLANK_1">
    <p:bg>
      <p:bgPr>
        <a:solidFill>
          <a:schemeClr val="accent1"/>
        </a:solidFill>
      </p:bgPr>
    </p:bg>
    <p:spTree>
      <p:nvGrpSpPr>
        <p:cNvPr id="97" name="Shape 97"/>
        <p:cNvGrpSpPr/>
        <p:nvPr/>
      </p:nvGrpSpPr>
      <p:grpSpPr>
        <a:xfrm>
          <a:off x="0" y="0"/>
          <a:ext cx="0" cy="0"/>
          <a:chOff x="0" y="0"/>
          <a:chExt cx="0" cy="0"/>
        </a:xfrm>
      </p:grpSpPr>
      <p:sp>
        <p:nvSpPr>
          <p:cNvPr id="98" name="Google Shape;98;p12"/>
          <p:cNvSpPr/>
          <p:nvPr/>
        </p:nvSpPr>
        <p:spPr>
          <a:xfrm>
            <a:off x="5901817" y="742300"/>
            <a:ext cx="3809100" cy="3809100"/>
          </a:xfrm>
          <a:prstGeom prst="chord">
            <a:avLst>
              <a:gd fmla="val 2700000" name="adj1"/>
              <a:gd fmla="val 18900274" name="adj2"/>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2"/>
          <p:cNvSpPr/>
          <p:nvPr/>
        </p:nvSpPr>
        <p:spPr>
          <a:xfrm>
            <a:off x="7664350" y="306375"/>
            <a:ext cx="1737000" cy="1737000"/>
          </a:xfrm>
          <a:prstGeom prst="chord">
            <a:avLst>
              <a:gd fmla="val 2700000" name="adj1"/>
              <a:gd fmla="val 18900274" name="adj2"/>
            </a:avLst>
          </a:prstGeom>
          <a:solidFill>
            <a:srgbClr val="00E1FF">
              <a:alpha val="223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2"/>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background">
  <p:cSld name="BLANK_1_1">
    <p:bg>
      <p:bgPr>
        <a:solidFill>
          <a:schemeClr val="accent1"/>
        </a:solidFill>
      </p:bgPr>
    </p:bg>
    <p:spTree>
      <p:nvGrpSpPr>
        <p:cNvPr id="101" name="Shape 101"/>
        <p:cNvGrpSpPr/>
        <p:nvPr/>
      </p:nvGrpSpPr>
      <p:grpSpPr>
        <a:xfrm>
          <a:off x="0" y="0"/>
          <a:ext cx="0" cy="0"/>
          <a:chOff x="0" y="0"/>
          <a:chExt cx="0" cy="0"/>
        </a:xfrm>
      </p:grpSpPr>
      <p:grpSp>
        <p:nvGrpSpPr>
          <p:cNvPr id="102" name="Google Shape;102;p13"/>
          <p:cNvGrpSpPr/>
          <p:nvPr/>
        </p:nvGrpSpPr>
        <p:grpSpPr>
          <a:xfrm>
            <a:off x="-7278" y="-25"/>
            <a:ext cx="9154509" cy="5147262"/>
            <a:chOff x="2415126" y="2459954"/>
            <a:chExt cx="3373193" cy="1897678"/>
          </a:xfrm>
        </p:grpSpPr>
        <p:sp>
          <p:nvSpPr>
            <p:cNvPr id="103" name="Google Shape;103;p13"/>
            <p:cNvSpPr/>
            <p:nvPr/>
          </p:nvSpPr>
          <p:spPr>
            <a:xfrm>
              <a:off x="2415126" y="2459954"/>
              <a:ext cx="1233400" cy="1897678"/>
            </a:xfrm>
            <a:custGeom>
              <a:rect b="b" l="l" r="r" t="t"/>
              <a:pathLst>
                <a:path extrusionOk="0" h="1897678" w="1233400">
                  <a:moveTo>
                    <a:pt x="636027" y="948839"/>
                  </a:moveTo>
                  <a:cubicBezTo>
                    <a:pt x="636027" y="530634"/>
                    <a:pt x="880128" y="169454"/>
                    <a:pt x="1233609" y="0"/>
                  </a:cubicBezTo>
                  <a:lnTo>
                    <a:pt x="0" y="0"/>
                  </a:lnTo>
                  <a:lnTo>
                    <a:pt x="0" y="1897679"/>
                  </a:lnTo>
                  <a:lnTo>
                    <a:pt x="1233609" y="1897679"/>
                  </a:lnTo>
                  <a:cubicBezTo>
                    <a:pt x="880128" y="1728225"/>
                    <a:pt x="636027" y="1367045"/>
                    <a:pt x="636027" y="948839"/>
                  </a:cubicBezTo>
                  <a:close/>
                </a:path>
              </a:pathLst>
            </a:custGeom>
            <a:solidFill>
              <a:srgbClr val="FFFFFF">
                <a:alpha val="6872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04" name="Google Shape;104;p13"/>
            <p:cNvSpPr/>
            <p:nvPr/>
          </p:nvSpPr>
          <p:spPr>
            <a:xfrm>
              <a:off x="4556676" y="2459954"/>
              <a:ext cx="1231643" cy="1897678"/>
            </a:xfrm>
            <a:custGeom>
              <a:rect b="b" l="l" r="r" t="t"/>
              <a:pathLst>
                <a:path extrusionOk="0" h="1897678" w="1231643">
                  <a:moveTo>
                    <a:pt x="0" y="0"/>
                  </a:moveTo>
                  <a:cubicBezTo>
                    <a:pt x="353481" y="169454"/>
                    <a:pt x="597582" y="530634"/>
                    <a:pt x="597582" y="948839"/>
                  </a:cubicBezTo>
                  <a:cubicBezTo>
                    <a:pt x="597582" y="1367045"/>
                    <a:pt x="353481" y="1728225"/>
                    <a:pt x="0" y="1897679"/>
                  </a:cubicBezTo>
                  <a:lnTo>
                    <a:pt x="1231852" y="1897679"/>
                  </a:lnTo>
                  <a:lnTo>
                    <a:pt x="1231852" y="0"/>
                  </a:lnTo>
                  <a:close/>
                </a:path>
              </a:pathLst>
            </a:custGeom>
            <a:solidFill>
              <a:srgbClr val="FFFFFF">
                <a:alpha val="6872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sp>
        <p:nvSpPr>
          <p:cNvPr id="105" name="Google Shape;105;p13"/>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4" name="Shape 14"/>
        <p:cNvGrpSpPr/>
        <p:nvPr/>
      </p:nvGrpSpPr>
      <p:grpSpPr>
        <a:xfrm>
          <a:off x="0" y="0"/>
          <a:ext cx="0" cy="0"/>
          <a:chOff x="0" y="0"/>
          <a:chExt cx="0" cy="0"/>
        </a:xfrm>
      </p:grpSpPr>
      <p:sp>
        <p:nvSpPr>
          <p:cNvPr id="15" name="Google Shape;15;p3"/>
          <p:cNvSpPr/>
          <p:nvPr/>
        </p:nvSpPr>
        <p:spPr>
          <a:xfrm>
            <a:off x="5901817" y="742300"/>
            <a:ext cx="3809100" cy="38091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p:nvPr/>
        </p:nvSpPr>
        <p:spPr>
          <a:xfrm>
            <a:off x="7664350" y="306375"/>
            <a:ext cx="1737000" cy="17370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ctrTitle"/>
          </p:nvPr>
        </p:nvSpPr>
        <p:spPr>
          <a:xfrm>
            <a:off x="939450" y="2129900"/>
            <a:ext cx="4775400" cy="512700"/>
          </a:xfrm>
          <a:prstGeom prst="rect">
            <a:avLst/>
          </a:prstGeom>
        </p:spPr>
        <p:txBody>
          <a:bodyPr anchorCtr="0" anchor="b" bIns="0" lIns="0" spcFirstLastPara="1" rIns="0" wrap="square" tIns="0">
            <a:no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p:txBody>
      </p:sp>
      <p:sp>
        <p:nvSpPr>
          <p:cNvPr id="18" name="Google Shape;18;p3"/>
          <p:cNvSpPr txBox="1"/>
          <p:nvPr>
            <p:ph idx="1" type="subTitle"/>
          </p:nvPr>
        </p:nvSpPr>
        <p:spPr>
          <a:xfrm>
            <a:off x="939450" y="2663225"/>
            <a:ext cx="4775400" cy="350400"/>
          </a:xfrm>
          <a:prstGeom prst="rect">
            <a:avLst/>
          </a:prstGeom>
        </p:spPr>
        <p:txBody>
          <a:bodyPr anchorCtr="0" anchor="t" bIns="0" lIns="0" spcFirstLastPara="1" rIns="0" wrap="square" tIns="0">
            <a:noAutofit/>
          </a:bodyPr>
          <a:lstStyle>
            <a:lvl1pPr lvl="0" rtl="0">
              <a:spcBef>
                <a:spcPts val="0"/>
              </a:spcBef>
              <a:spcAft>
                <a:spcPts val="0"/>
              </a:spcAft>
              <a:buClr>
                <a:schemeClr val="dk2"/>
              </a:buClr>
              <a:buSzPts val="2200"/>
              <a:buNone/>
              <a:defRPr sz="2200">
                <a:solidFill>
                  <a:schemeClr val="dk2"/>
                </a:solidFill>
              </a:defRPr>
            </a:lvl1pPr>
            <a:lvl2pPr lvl="1" rtl="0">
              <a:spcBef>
                <a:spcPts val="0"/>
              </a:spcBef>
              <a:spcAft>
                <a:spcPts val="0"/>
              </a:spcAft>
              <a:buClr>
                <a:schemeClr val="dk2"/>
              </a:buClr>
              <a:buSzPts val="2800"/>
              <a:buNone/>
              <a:defRPr sz="2800">
                <a:solidFill>
                  <a:schemeClr val="dk2"/>
                </a:solidFill>
              </a:defRPr>
            </a:lvl2pPr>
            <a:lvl3pPr lvl="2" rtl="0">
              <a:spcBef>
                <a:spcPts val="0"/>
              </a:spcBef>
              <a:spcAft>
                <a:spcPts val="0"/>
              </a:spcAft>
              <a:buClr>
                <a:schemeClr val="dk2"/>
              </a:buClr>
              <a:buSzPts val="2800"/>
              <a:buNone/>
              <a:defRPr sz="2800">
                <a:solidFill>
                  <a:schemeClr val="dk2"/>
                </a:solidFill>
              </a:defRPr>
            </a:lvl3pPr>
            <a:lvl4pPr lvl="3" rtl="0">
              <a:spcBef>
                <a:spcPts val="0"/>
              </a:spcBef>
              <a:spcAft>
                <a:spcPts val="0"/>
              </a:spcAft>
              <a:buClr>
                <a:schemeClr val="dk2"/>
              </a:buClr>
              <a:buSzPts val="2800"/>
              <a:buNone/>
              <a:defRPr sz="2800">
                <a:solidFill>
                  <a:schemeClr val="dk2"/>
                </a:solidFill>
              </a:defRPr>
            </a:lvl4pPr>
            <a:lvl5pPr lvl="4" rtl="0">
              <a:spcBef>
                <a:spcPts val="0"/>
              </a:spcBef>
              <a:spcAft>
                <a:spcPts val="0"/>
              </a:spcAft>
              <a:buClr>
                <a:schemeClr val="dk2"/>
              </a:buClr>
              <a:buSzPts val="2800"/>
              <a:buNone/>
              <a:defRPr sz="2800">
                <a:solidFill>
                  <a:schemeClr val="dk2"/>
                </a:solidFill>
              </a:defRPr>
            </a:lvl5pPr>
            <a:lvl6pPr lvl="5" rtl="0">
              <a:spcBef>
                <a:spcPts val="0"/>
              </a:spcBef>
              <a:spcAft>
                <a:spcPts val="0"/>
              </a:spcAft>
              <a:buClr>
                <a:schemeClr val="dk2"/>
              </a:buClr>
              <a:buSzPts val="2800"/>
              <a:buNone/>
              <a:defRPr sz="2800">
                <a:solidFill>
                  <a:schemeClr val="dk2"/>
                </a:solidFill>
              </a:defRPr>
            </a:lvl6pPr>
            <a:lvl7pPr lvl="6" rtl="0">
              <a:spcBef>
                <a:spcPts val="0"/>
              </a:spcBef>
              <a:spcAft>
                <a:spcPts val="0"/>
              </a:spcAft>
              <a:buClr>
                <a:schemeClr val="dk2"/>
              </a:buClr>
              <a:buSzPts val="2800"/>
              <a:buNone/>
              <a:defRPr sz="2800">
                <a:solidFill>
                  <a:schemeClr val="dk2"/>
                </a:solidFill>
              </a:defRPr>
            </a:lvl7pPr>
            <a:lvl8pPr lvl="7" rtl="0">
              <a:spcBef>
                <a:spcPts val="0"/>
              </a:spcBef>
              <a:spcAft>
                <a:spcPts val="0"/>
              </a:spcAft>
              <a:buClr>
                <a:schemeClr val="dk2"/>
              </a:buClr>
              <a:buSzPts val="2800"/>
              <a:buNone/>
              <a:defRPr sz="2800">
                <a:solidFill>
                  <a:schemeClr val="dk2"/>
                </a:solidFill>
              </a:defRPr>
            </a:lvl8pPr>
            <a:lvl9pPr lvl="8" rtl="0">
              <a:spcBef>
                <a:spcPts val="0"/>
              </a:spcBef>
              <a:spcAft>
                <a:spcPts val="0"/>
              </a:spcAft>
              <a:buClr>
                <a:schemeClr val="dk2"/>
              </a:buClr>
              <a:buSzPts val="2800"/>
              <a:buNone/>
              <a:defRPr sz="2800">
                <a:solidFill>
                  <a:schemeClr val="dk2"/>
                </a:solidFill>
              </a:defRPr>
            </a:lvl9pPr>
          </a:lstStyle>
          <a:p/>
        </p:txBody>
      </p:sp>
      <p:pic>
        <p:nvPicPr>
          <p:cNvPr id="19" name="Google Shape;19;p3"/>
          <p:cNvPicPr preferRelativeResize="0"/>
          <p:nvPr/>
        </p:nvPicPr>
        <p:blipFill rotWithShape="1">
          <a:blip r:embed="rId2">
            <a:alphaModFix/>
          </a:blip>
          <a:srcRect b="0" l="0" r="3660" t="0"/>
          <a:stretch/>
        </p:blipFill>
        <p:spPr>
          <a:xfrm>
            <a:off x="6164275" y="1132750"/>
            <a:ext cx="2979725" cy="3505851"/>
          </a:xfrm>
          <a:prstGeom prst="rect">
            <a:avLst/>
          </a:prstGeom>
          <a:noFill/>
          <a:ln>
            <a:noFill/>
          </a:ln>
          <a:effectLst>
            <a:outerShdw blurRad="28575" rotWithShape="0" algn="bl" dist="28575">
              <a:schemeClr val="dk1">
                <a:alpha val="10000"/>
              </a:schemeClr>
            </a:outerShdw>
          </a:effectLst>
        </p:spPr>
      </p:pic>
      <p:sp>
        <p:nvSpPr>
          <p:cNvPr id="20" name="Google Shape;20;p3"/>
          <p:cNvSpPr/>
          <p:nvPr/>
        </p:nvSpPr>
        <p:spPr>
          <a:xfrm rot="10800000">
            <a:off x="-143577" y="2091150"/>
            <a:ext cx="961200" cy="961200"/>
          </a:xfrm>
          <a:prstGeom prst="chord">
            <a:avLst>
              <a:gd fmla="val 2700000" name="adj1"/>
              <a:gd fmla="val 18900274" name="adj2"/>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bg>
      <p:bgPr>
        <a:solidFill>
          <a:schemeClr val="lt2"/>
        </a:solidFill>
      </p:bgPr>
    </p:bg>
    <p:spTree>
      <p:nvGrpSpPr>
        <p:cNvPr id="21" name="Shape 21"/>
        <p:cNvGrpSpPr/>
        <p:nvPr/>
      </p:nvGrpSpPr>
      <p:grpSpPr>
        <a:xfrm>
          <a:off x="0" y="0"/>
          <a:ext cx="0" cy="0"/>
          <a:chOff x="0" y="0"/>
          <a:chExt cx="0" cy="0"/>
        </a:xfrm>
      </p:grpSpPr>
      <p:sp>
        <p:nvSpPr>
          <p:cNvPr id="22" name="Google Shape;22;p4"/>
          <p:cNvSpPr/>
          <p:nvPr/>
        </p:nvSpPr>
        <p:spPr>
          <a:xfrm>
            <a:off x="5901817" y="742300"/>
            <a:ext cx="3809100" cy="3809100"/>
          </a:xfrm>
          <a:prstGeom prst="chord">
            <a:avLst>
              <a:gd fmla="val 2700000" name="adj1"/>
              <a:gd fmla="val 18900274" name="adj2"/>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a:off x="7664350" y="306375"/>
            <a:ext cx="1737000" cy="17370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txBox="1"/>
          <p:nvPr>
            <p:ph idx="1" type="body"/>
          </p:nvPr>
        </p:nvSpPr>
        <p:spPr>
          <a:xfrm>
            <a:off x="855300" y="705650"/>
            <a:ext cx="4938000" cy="3933000"/>
          </a:xfrm>
          <a:prstGeom prst="rect">
            <a:avLst/>
          </a:prstGeom>
        </p:spPr>
        <p:txBody>
          <a:bodyPr anchorCtr="0" anchor="t" bIns="0" lIns="0" spcFirstLastPara="1" rIns="0" wrap="square" tIns="0">
            <a:noAutofit/>
          </a:bodyPr>
          <a:lstStyle>
            <a:lvl1pPr indent="-431800" lvl="0" marL="457200" rtl="0">
              <a:spcBef>
                <a:spcPts val="600"/>
              </a:spcBef>
              <a:spcAft>
                <a:spcPts val="0"/>
              </a:spcAft>
              <a:buClr>
                <a:schemeClr val="accent2"/>
              </a:buClr>
              <a:buSzPts val="3200"/>
              <a:buChar char="•"/>
              <a:defRPr sz="3200">
                <a:solidFill>
                  <a:schemeClr val="accent2"/>
                </a:solidFill>
              </a:defRPr>
            </a:lvl1pPr>
            <a:lvl2pPr indent="-431800" lvl="1" marL="914400" rtl="0">
              <a:spcBef>
                <a:spcPts val="0"/>
              </a:spcBef>
              <a:spcAft>
                <a:spcPts val="0"/>
              </a:spcAft>
              <a:buClr>
                <a:schemeClr val="accent2"/>
              </a:buClr>
              <a:buSzPts val="3200"/>
              <a:buChar char="•"/>
              <a:defRPr sz="3200">
                <a:solidFill>
                  <a:schemeClr val="accent2"/>
                </a:solidFill>
              </a:defRPr>
            </a:lvl2pPr>
            <a:lvl3pPr indent="-431800" lvl="2" marL="1371600" rtl="0">
              <a:spcBef>
                <a:spcPts val="0"/>
              </a:spcBef>
              <a:spcAft>
                <a:spcPts val="0"/>
              </a:spcAft>
              <a:buClr>
                <a:schemeClr val="accent2"/>
              </a:buClr>
              <a:buSzPts val="3200"/>
              <a:buChar char="•"/>
              <a:defRPr sz="3200">
                <a:solidFill>
                  <a:schemeClr val="accent2"/>
                </a:solidFill>
              </a:defRPr>
            </a:lvl3pPr>
            <a:lvl4pPr indent="-431800" lvl="3" marL="1828800" rtl="0">
              <a:spcBef>
                <a:spcPts val="0"/>
              </a:spcBef>
              <a:spcAft>
                <a:spcPts val="0"/>
              </a:spcAft>
              <a:buClr>
                <a:schemeClr val="accent2"/>
              </a:buClr>
              <a:buSzPts val="3200"/>
              <a:buChar char="•"/>
              <a:defRPr sz="3200">
                <a:solidFill>
                  <a:schemeClr val="accent2"/>
                </a:solidFill>
              </a:defRPr>
            </a:lvl4pPr>
            <a:lvl5pPr indent="-431800" lvl="4" marL="2286000" rtl="0">
              <a:spcBef>
                <a:spcPts val="0"/>
              </a:spcBef>
              <a:spcAft>
                <a:spcPts val="0"/>
              </a:spcAft>
              <a:buClr>
                <a:schemeClr val="accent2"/>
              </a:buClr>
              <a:buSzPts val="3200"/>
              <a:buChar char="○"/>
              <a:defRPr sz="3200">
                <a:solidFill>
                  <a:schemeClr val="accent2"/>
                </a:solidFill>
              </a:defRPr>
            </a:lvl5pPr>
            <a:lvl6pPr indent="-431800" lvl="5" marL="2743200" rtl="0">
              <a:spcBef>
                <a:spcPts val="0"/>
              </a:spcBef>
              <a:spcAft>
                <a:spcPts val="0"/>
              </a:spcAft>
              <a:buClr>
                <a:schemeClr val="accent2"/>
              </a:buClr>
              <a:buSzPts val="3200"/>
              <a:buChar char="■"/>
              <a:defRPr sz="3200">
                <a:solidFill>
                  <a:schemeClr val="accent2"/>
                </a:solidFill>
              </a:defRPr>
            </a:lvl6pPr>
            <a:lvl7pPr indent="-431800" lvl="6" marL="3200400" rtl="0">
              <a:spcBef>
                <a:spcPts val="0"/>
              </a:spcBef>
              <a:spcAft>
                <a:spcPts val="0"/>
              </a:spcAft>
              <a:buClr>
                <a:schemeClr val="accent2"/>
              </a:buClr>
              <a:buSzPts val="3200"/>
              <a:buChar char="●"/>
              <a:defRPr sz="3200">
                <a:solidFill>
                  <a:schemeClr val="accent2"/>
                </a:solidFill>
              </a:defRPr>
            </a:lvl7pPr>
            <a:lvl8pPr indent="-431800" lvl="7" marL="3657600" rtl="0">
              <a:spcBef>
                <a:spcPts val="0"/>
              </a:spcBef>
              <a:spcAft>
                <a:spcPts val="0"/>
              </a:spcAft>
              <a:buClr>
                <a:schemeClr val="accent2"/>
              </a:buClr>
              <a:buSzPts val="3200"/>
              <a:buChar char="○"/>
              <a:defRPr sz="3200">
                <a:solidFill>
                  <a:schemeClr val="accent2"/>
                </a:solidFill>
              </a:defRPr>
            </a:lvl8pPr>
            <a:lvl9pPr indent="-431800" lvl="8" marL="4114800" rtl="0">
              <a:spcBef>
                <a:spcPts val="0"/>
              </a:spcBef>
              <a:spcAft>
                <a:spcPts val="0"/>
              </a:spcAft>
              <a:buClr>
                <a:schemeClr val="accent2"/>
              </a:buClr>
              <a:buSzPts val="3200"/>
              <a:buChar char="■"/>
              <a:defRPr sz="3200">
                <a:solidFill>
                  <a:schemeClr val="accent2"/>
                </a:solidFill>
              </a:defRPr>
            </a:lvl9pPr>
          </a:lstStyle>
          <a:p/>
        </p:txBody>
      </p:sp>
      <p:sp>
        <p:nvSpPr>
          <p:cNvPr id="25" name="Google Shape;25;p4"/>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26" name="Google Shape;26;p4"/>
          <p:cNvSpPr/>
          <p:nvPr/>
        </p:nvSpPr>
        <p:spPr>
          <a:xfrm rot="10800000">
            <a:off x="-112168" y="659450"/>
            <a:ext cx="749400" cy="749400"/>
          </a:xfrm>
          <a:prstGeom prst="chord">
            <a:avLst>
              <a:gd fmla="val 2700000" name="adj1"/>
              <a:gd fmla="val 18900274" name="adj2"/>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nvSpPr>
        <p:spPr>
          <a:xfrm>
            <a:off x="-56075" y="707300"/>
            <a:ext cx="637200" cy="6537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b="1" lang="en" sz="7200">
                <a:solidFill>
                  <a:schemeClr val="lt1"/>
                </a:solidFill>
                <a:latin typeface="News Cycle"/>
                <a:ea typeface="News Cycle"/>
                <a:cs typeface="News Cycle"/>
                <a:sym typeface="News Cycle"/>
              </a:rPr>
              <a:t>“</a:t>
            </a:r>
            <a:endParaRPr b="1" sz="7200">
              <a:solidFill>
                <a:schemeClr val="lt1"/>
              </a:solidFill>
              <a:latin typeface="News Cycle"/>
              <a:ea typeface="News Cycle"/>
              <a:cs typeface="News Cycle"/>
              <a:sym typeface="News Cycle"/>
            </a:endParaRPr>
          </a:p>
        </p:txBody>
      </p:sp>
      <p:pic>
        <p:nvPicPr>
          <p:cNvPr id="28" name="Google Shape;28;p4"/>
          <p:cNvPicPr preferRelativeResize="0"/>
          <p:nvPr/>
        </p:nvPicPr>
        <p:blipFill rotWithShape="1">
          <a:blip r:embed="rId2">
            <a:alphaModFix/>
          </a:blip>
          <a:srcRect b="0" l="0" r="3175" t="0"/>
          <a:stretch/>
        </p:blipFill>
        <p:spPr>
          <a:xfrm>
            <a:off x="5757150" y="1132750"/>
            <a:ext cx="3386850" cy="3505851"/>
          </a:xfrm>
          <a:prstGeom prst="rect">
            <a:avLst/>
          </a:prstGeom>
          <a:noFill/>
          <a:ln>
            <a:noFill/>
          </a:ln>
          <a:effectLst>
            <a:outerShdw blurRad="28575" rotWithShape="0" algn="bl" dist="28575">
              <a:schemeClr val="dk1">
                <a:alpha val="10000"/>
              </a:schemeClr>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29" name="Shape 29"/>
        <p:cNvGrpSpPr/>
        <p:nvPr/>
      </p:nvGrpSpPr>
      <p:grpSpPr>
        <a:xfrm>
          <a:off x="0" y="0"/>
          <a:ext cx="0" cy="0"/>
          <a:chOff x="0" y="0"/>
          <a:chExt cx="0" cy="0"/>
        </a:xfrm>
      </p:grpSpPr>
      <p:sp>
        <p:nvSpPr>
          <p:cNvPr id="30" name="Google Shape;30;p5"/>
          <p:cNvSpPr/>
          <p:nvPr/>
        </p:nvSpPr>
        <p:spPr>
          <a:xfrm>
            <a:off x="5901817" y="742300"/>
            <a:ext cx="3809100" cy="38091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a:off x="7664350" y="306375"/>
            <a:ext cx="1737000" cy="17370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p:nvPr/>
        </p:nvSpPr>
        <p:spPr>
          <a:xfrm rot="10800000">
            <a:off x="-112168" y="659450"/>
            <a:ext cx="749400" cy="749400"/>
          </a:xfrm>
          <a:prstGeom prst="chord">
            <a:avLst>
              <a:gd fmla="val 2700000" name="adj1"/>
              <a:gd fmla="val 18900274" name="adj2"/>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145809" y="869911"/>
            <a:ext cx="232524" cy="328270"/>
            <a:chOff x="7938657" y="1397104"/>
            <a:chExt cx="323850" cy="457200"/>
          </a:xfrm>
        </p:grpSpPr>
        <p:sp>
          <p:nvSpPr>
            <p:cNvPr id="34" name="Google Shape;34;p5"/>
            <p:cNvSpPr/>
            <p:nvPr/>
          </p:nvSpPr>
          <p:spPr>
            <a:xfrm>
              <a:off x="8081532" y="1397104"/>
              <a:ext cx="57150" cy="57150"/>
            </a:xfrm>
            <a:custGeom>
              <a:rect b="b" l="l" r="r" t="t"/>
              <a:pathLst>
                <a:path extrusionOk="0" h="57150" w="57150">
                  <a:moveTo>
                    <a:pt x="57150" y="28575"/>
                  </a:moveTo>
                  <a:cubicBezTo>
                    <a:pt x="57150" y="12764"/>
                    <a:pt x="44387" y="0"/>
                    <a:pt x="28575" y="0"/>
                  </a:cubicBezTo>
                  <a:cubicBezTo>
                    <a:pt x="12764" y="0"/>
                    <a:pt x="0" y="12764"/>
                    <a:pt x="0" y="28575"/>
                  </a:cubicBezTo>
                  <a:lnTo>
                    <a:pt x="0" y="57150"/>
                  </a:lnTo>
                  <a:lnTo>
                    <a:pt x="57150" y="57150"/>
                  </a:lnTo>
                  <a:lnTo>
                    <a:pt x="57150" y="28575"/>
                  </a:ln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5" name="Google Shape;35;p5"/>
            <p:cNvSpPr/>
            <p:nvPr/>
          </p:nvSpPr>
          <p:spPr>
            <a:xfrm>
              <a:off x="7938657" y="1463779"/>
              <a:ext cx="323850" cy="390525"/>
            </a:xfrm>
            <a:custGeom>
              <a:rect b="b" l="l" r="r" t="t"/>
              <a:pathLst>
                <a:path extrusionOk="0" h="390525" w="323850">
                  <a:moveTo>
                    <a:pt x="142875" y="180975"/>
                  </a:moveTo>
                  <a:lnTo>
                    <a:pt x="200025" y="180975"/>
                  </a:lnTo>
                  <a:lnTo>
                    <a:pt x="200025" y="161925"/>
                  </a:lnTo>
                  <a:lnTo>
                    <a:pt x="247650" y="161925"/>
                  </a:lnTo>
                  <a:cubicBezTo>
                    <a:pt x="289655" y="161925"/>
                    <a:pt x="323850" y="127730"/>
                    <a:pt x="323850" y="85725"/>
                  </a:cubicBezTo>
                  <a:cubicBezTo>
                    <a:pt x="323850" y="43720"/>
                    <a:pt x="289655" y="9525"/>
                    <a:pt x="247650" y="9525"/>
                  </a:cubicBezTo>
                  <a:lnTo>
                    <a:pt x="110871" y="9525"/>
                  </a:lnTo>
                  <a:cubicBezTo>
                    <a:pt x="104108" y="3620"/>
                    <a:pt x="95345" y="0"/>
                    <a:pt x="85725" y="0"/>
                  </a:cubicBezTo>
                  <a:lnTo>
                    <a:pt x="38100" y="0"/>
                  </a:lnTo>
                  <a:cubicBezTo>
                    <a:pt x="27623" y="0"/>
                    <a:pt x="18098" y="4286"/>
                    <a:pt x="11144" y="11144"/>
                  </a:cubicBezTo>
                  <a:cubicBezTo>
                    <a:pt x="4286" y="18097"/>
                    <a:pt x="0" y="27622"/>
                    <a:pt x="0" y="38100"/>
                  </a:cubicBezTo>
                  <a:cubicBezTo>
                    <a:pt x="0" y="59150"/>
                    <a:pt x="17050" y="76200"/>
                    <a:pt x="38100" y="76200"/>
                  </a:cubicBezTo>
                  <a:lnTo>
                    <a:pt x="85725" y="76200"/>
                  </a:lnTo>
                  <a:cubicBezTo>
                    <a:pt x="95345" y="76200"/>
                    <a:pt x="104108" y="72581"/>
                    <a:pt x="110871" y="66675"/>
                  </a:cubicBezTo>
                  <a:lnTo>
                    <a:pt x="247650" y="66675"/>
                  </a:lnTo>
                  <a:cubicBezTo>
                    <a:pt x="258128" y="66675"/>
                    <a:pt x="266700" y="75248"/>
                    <a:pt x="266700" y="85725"/>
                  </a:cubicBezTo>
                  <a:cubicBezTo>
                    <a:pt x="266700" y="96203"/>
                    <a:pt x="258128" y="104775"/>
                    <a:pt x="247650" y="104775"/>
                  </a:cubicBezTo>
                  <a:lnTo>
                    <a:pt x="200025" y="104775"/>
                  </a:lnTo>
                  <a:lnTo>
                    <a:pt x="200025" y="85725"/>
                  </a:lnTo>
                  <a:lnTo>
                    <a:pt x="142875" y="85725"/>
                  </a:lnTo>
                  <a:lnTo>
                    <a:pt x="142875" y="104775"/>
                  </a:lnTo>
                  <a:lnTo>
                    <a:pt x="114300" y="104775"/>
                  </a:lnTo>
                  <a:cubicBezTo>
                    <a:pt x="72295" y="104775"/>
                    <a:pt x="38100" y="138970"/>
                    <a:pt x="38100" y="180975"/>
                  </a:cubicBezTo>
                  <a:cubicBezTo>
                    <a:pt x="38100" y="222980"/>
                    <a:pt x="72295" y="257175"/>
                    <a:pt x="114300" y="257175"/>
                  </a:cubicBezTo>
                  <a:lnTo>
                    <a:pt x="209550" y="257175"/>
                  </a:lnTo>
                  <a:cubicBezTo>
                    <a:pt x="220028" y="257175"/>
                    <a:pt x="228600" y="265748"/>
                    <a:pt x="228600" y="276225"/>
                  </a:cubicBezTo>
                  <a:cubicBezTo>
                    <a:pt x="228600" y="286703"/>
                    <a:pt x="220028" y="295275"/>
                    <a:pt x="209550" y="295275"/>
                  </a:cubicBezTo>
                  <a:lnTo>
                    <a:pt x="200025" y="295275"/>
                  </a:lnTo>
                  <a:lnTo>
                    <a:pt x="200025" y="276225"/>
                  </a:lnTo>
                  <a:lnTo>
                    <a:pt x="142875" y="276225"/>
                  </a:lnTo>
                  <a:lnTo>
                    <a:pt x="142875" y="295275"/>
                  </a:lnTo>
                  <a:lnTo>
                    <a:pt x="123825" y="295275"/>
                  </a:lnTo>
                  <a:cubicBezTo>
                    <a:pt x="108014" y="295275"/>
                    <a:pt x="95250" y="308039"/>
                    <a:pt x="95250" y="323850"/>
                  </a:cubicBezTo>
                  <a:cubicBezTo>
                    <a:pt x="95250" y="339662"/>
                    <a:pt x="108014" y="352425"/>
                    <a:pt x="123825" y="352425"/>
                  </a:cubicBezTo>
                  <a:lnTo>
                    <a:pt x="142875" y="352425"/>
                  </a:lnTo>
                  <a:lnTo>
                    <a:pt x="142875" y="361950"/>
                  </a:lnTo>
                  <a:cubicBezTo>
                    <a:pt x="142875" y="365284"/>
                    <a:pt x="143447" y="368522"/>
                    <a:pt x="144590" y="371475"/>
                  </a:cubicBezTo>
                  <a:cubicBezTo>
                    <a:pt x="145066" y="372904"/>
                    <a:pt x="145637" y="374237"/>
                    <a:pt x="146304" y="375475"/>
                  </a:cubicBezTo>
                  <a:cubicBezTo>
                    <a:pt x="146590" y="376142"/>
                    <a:pt x="146971" y="376809"/>
                    <a:pt x="147447" y="377381"/>
                  </a:cubicBezTo>
                  <a:cubicBezTo>
                    <a:pt x="147733" y="377857"/>
                    <a:pt x="148019" y="378333"/>
                    <a:pt x="148400" y="378809"/>
                  </a:cubicBezTo>
                  <a:cubicBezTo>
                    <a:pt x="151638" y="383286"/>
                    <a:pt x="156115" y="386715"/>
                    <a:pt x="161354" y="388620"/>
                  </a:cubicBezTo>
                  <a:cubicBezTo>
                    <a:pt x="161830" y="388906"/>
                    <a:pt x="162401" y="389096"/>
                    <a:pt x="162973" y="389192"/>
                  </a:cubicBezTo>
                  <a:cubicBezTo>
                    <a:pt x="163640" y="389477"/>
                    <a:pt x="164306" y="389668"/>
                    <a:pt x="164973" y="389763"/>
                  </a:cubicBezTo>
                  <a:cubicBezTo>
                    <a:pt x="165449" y="389954"/>
                    <a:pt x="166021" y="389954"/>
                    <a:pt x="166592" y="390049"/>
                  </a:cubicBezTo>
                  <a:cubicBezTo>
                    <a:pt x="168212" y="390430"/>
                    <a:pt x="169831" y="390525"/>
                    <a:pt x="171450" y="390525"/>
                  </a:cubicBezTo>
                  <a:cubicBezTo>
                    <a:pt x="173069" y="390525"/>
                    <a:pt x="174689" y="390430"/>
                    <a:pt x="176308" y="390049"/>
                  </a:cubicBezTo>
                  <a:cubicBezTo>
                    <a:pt x="176879" y="389954"/>
                    <a:pt x="177451" y="389954"/>
                    <a:pt x="177927" y="389763"/>
                  </a:cubicBezTo>
                  <a:cubicBezTo>
                    <a:pt x="184690" y="388239"/>
                    <a:pt x="190595" y="384239"/>
                    <a:pt x="194501" y="378809"/>
                  </a:cubicBezTo>
                  <a:cubicBezTo>
                    <a:pt x="194881" y="378333"/>
                    <a:pt x="195167" y="377857"/>
                    <a:pt x="195453" y="377381"/>
                  </a:cubicBezTo>
                  <a:cubicBezTo>
                    <a:pt x="195929" y="376809"/>
                    <a:pt x="196310" y="376142"/>
                    <a:pt x="196596" y="375475"/>
                  </a:cubicBezTo>
                  <a:cubicBezTo>
                    <a:pt x="197263" y="374237"/>
                    <a:pt x="197834" y="372904"/>
                    <a:pt x="198311" y="371475"/>
                  </a:cubicBezTo>
                  <a:cubicBezTo>
                    <a:pt x="199454" y="368522"/>
                    <a:pt x="200025" y="365284"/>
                    <a:pt x="200025" y="361950"/>
                  </a:cubicBezTo>
                  <a:lnTo>
                    <a:pt x="200025" y="352425"/>
                  </a:lnTo>
                  <a:lnTo>
                    <a:pt x="209550" y="352425"/>
                  </a:lnTo>
                  <a:cubicBezTo>
                    <a:pt x="251555" y="352425"/>
                    <a:pt x="285750" y="318230"/>
                    <a:pt x="285750" y="276225"/>
                  </a:cubicBezTo>
                  <a:cubicBezTo>
                    <a:pt x="285750" y="234220"/>
                    <a:pt x="251555" y="200025"/>
                    <a:pt x="209550" y="200025"/>
                  </a:cubicBezTo>
                  <a:lnTo>
                    <a:pt x="114300" y="200025"/>
                  </a:lnTo>
                  <a:cubicBezTo>
                    <a:pt x="103823" y="200025"/>
                    <a:pt x="95250" y="191453"/>
                    <a:pt x="95250" y="180975"/>
                  </a:cubicBezTo>
                  <a:cubicBezTo>
                    <a:pt x="95250" y="170498"/>
                    <a:pt x="103823" y="161925"/>
                    <a:pt x="114300" y="161925"/>
                  </a:cubicBezTo>
                  <a:lnTo>
                    <a:pt x="142875" y="161925"/>
                  </a:lnTo>
                  <a:lnTo>
                    <a:pt x="142875" y="180975"/>
                  </a:lnTo>
                  <a:close/>
                  <a:moveTo>
                    <a:pt x="38100" y="38100"/>
                  </a:moveTo>
                  <a:cubicBezTo>
                    <a:pt x="32861" y="38100"/>
                    <a:pt x="28575" y="33814"/>
                    <a:pt x="28575" y="28575"/>
                  </a:cubicBezTo>
                  <a:cubicBezTo>
                    <a:pt x="28575" y="23336"/>
                    <a:pt x="32861" y="19050"/>
                    <a:pt x="38100" y="19050"/>
                  </a:cubicBezTo>
                  <a:cubicBezTo>
                    <a:pt x="43339" y="19050"/>
                    <a:pt x="47625" y="23336"/>
                    <a:pt x="47625" y="28575"/>
                  </a:cubicBezTo>
                  <a:cubicBezTo>
                    <a:pt x="47625" y="33814"/>
                    <a:pt x="43339" y="38100"/>
                    <a:pt x="38100" y="3810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sp>
        <p:nvSpPr>
          <p:cNvPr id="36" name="Google Shape;36;p5"/>
          <p:cNvSpPr txBox="1"/>
          <p:nvPr>
            <p:ph type="title"/>
          </p:nvPr>
        </p:nvSpPr>
        <p:spPr>
          <a:xfrm>
            <a:off x="855300" y="659450"/>
            <a:ext cx="6602100" cy="749400"/>
          </a:xfrm>
          <a:prstGeom prst="rect">
            <a:avLst/>
          </a:prstGeom>
        </p:spPr>
        <p:txBody>
          <a:bodyPr anchorCtr="0" anchor="ctr"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37" name="Google Shape;37;p5"/>
          <p:cNvSpPr txBox="1"/>
          <p:nvPr>
            <p:ph idx="1" type="body"/>
          </p:nvPr>
        </p:nvSpPr>
        <p:spPr>
          <a:xfrm>
            <a:off x="855300" y="1353950"/>
            <a:ext cx="4197300" cy="3033900"/>
          </a:xfrm>
          <a:prstGeom prst="rect">
            <a:avLst/>
          </a:prstGeom>
        </p:spPr>
        <p:txBody>
          <a:bodyPr anchorCtr="0" anchor="t" bIns="0" lIns="0" spcFirstLastPara="1" rIns="0" wrap="square" tIns="0">
            <a:noAutofit/>
          </a:bodyPr>
          <a:lstStyle>
            <a:lvl1pPr indent="-381000" lvl="0" marL="457200" rtl="0">
              <a:spcBef>
                <a:spcPts val="600"/>
              </a:spcBef>
              <a:spcAft>
                <a:spcPts val="0"/>
              </a:spcAft>
              <a:buSzPts val="24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81000" lvl="3" marL="1828800" rtl="0">
              <a:spcBef>
                <a:spcPts val="0"/>
              </a:spcBef>
              <a:spcAft>
                <a:spcPts val="0"/>
              </a:spcAft>
              <a:buSzPts val="2400"/>
              <a:buChar char="•"/>
              <a:defRPr/>
            </a:lvl4pPr>
            <a:lvl5pPr indent="-381000" lvl="4" marL="2286000" rtl="0">
              <a:spcBef>
                <a:spcPts val="0"/>
              </a:spcBef>
              <a:spcAft>
                <a:spcPts val="0"/>
              </a:spcAft>
              <a:buSzPts val="2400"/>
              <a:buChar char="○"/>
              <a:defRPr/>
            </a:lvl5pPr>
            <a:lvl6pPr indent="-381000" lvl="5" marL="2743200" rtl="0">
              <a:spcBef>
                <a:spcPts val="0"/>
              </a:spcBef>
              <a:spcAft>
                <a:spcPts val="0"/>
              </a:spcAft>
              <a:buSzPts val="2400"/>
              <a:buChar char="■"/>
              <a:defRPr/>
            </a:lvl6pPr>
            <a:lvl7pPr indent="-381000" lvl="6" marL="3200400" rtl="0">
              <a:spcBef>
                <a:spcPts val="0"/>
              </a:spcBef>
              <a:spcAft>
                <a:spcPts val="0"/>
              </a:spcAft>
              <a:buSzPts val="2400"/>
              <a:buChar char="●"/>
              <a:defRPr/>
            </a:lvl7pPr>
            <a:lvl8pPr indent="-381000" lvl="7" marL="3657600" rtl="0">
              <a:spcBef>
                <a:spcPts val="0"/>
              </a:spcBef>
              <a:spcAft>
                <a:spcPts val="0"/>
              </a:spcAft>
              <a:buSzPts val="2400"/>
              <a:buChar char="○"/>
              <a:defRPr/>
            </a:lvl8pPr>
            <a:lvl9pPr indent="-381000" lvl="8" marL="4114800" rtl="0">
              <a:spcBef>
                <a:spcPts val="0"/>
              </a:spcBef>
              <a:spcAft>
                <a:spcPts val="0"/>
              </a:spcAft>
              <a:buSzPts val="2400"/>
              <a:buChar char="■"/>
              <a:defRPr/>
            </a:lvl9pPr>
          </a:lstStyle>
          <a:p/>
        </p:txBody>
      </p:sp>
      <p:sp>
        <p:nvSpPr>
          <p:cNvPr id="38" name="Google Shape;38;p5"/>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39" name="Google Shape;39;p5"/>
          <p:cNvPicPr preferRelativeResize="0"/>
          <p:nvPr/>
        </p:nvPicPr>
        <p:blipFill rotWithShape="1">
          <a:blip r:embed="rId2">
            <a:alphaModFix/>
          </a:blip>
          <a:srcRect b="0" l="0" r="2931" t="0"/>
          <a:stretch/>
        </p:blipFill>
        <p:spPr>
          <a:xfrm>
            <a:off x="5091525" y="1132750"/>
            <a:ext cx="4052474" cy="3505851"/>
          </a:xfrm>
          <a:prstGeom prst="rect">
            <a:avLst/>
          </a:prstGeom>
          <a:noFill/>
          <a:ln>
            <a:noFill/>
          </a:ln>
          <a:effectLst>
            <a:outerShdw blurRad="28575" rotWithShape="0" algn="bl" dist="28575">
              <a:schemeClr val="dk1">
                <a:alpha val="10000"/>
              </a:scheme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 image">
  <p:cSld name="TITLE_AND_BODY_1">
    <p:spTree>
      <p:nvGrpSpPr>
        <p:cNvPr id="40" name="Shape 40"/>
        <p:cNvGrpSpPr/>
        <p:nvPr/>
      </p:nvGrpSpPr>
      <p:grpSpPr>
        <a:xfrm>
          <a:off x="0" y="0"/>
          <a:ext cx="0" cy="0"/>
          <a:chOff x="0" y="0"/>
          <a:chExt cx="0" cy="0"/>
        </a:xfrm>
      </p:grpSpPr>
      <p:sp>
        <p:nvSpPr>
          <p:cNvPr id="41" name="Google Shape;41;p6"/>
          <p:cNvSpPr/>
          <p:nvPr/>
        </p:nvSpPr>
        <p:spPr>
          <a:xfrm>
            <a:off x="5143900" y="225900"/>
            <a:ext cx="4691700" cy="46917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6"/>
          <p:cNvSpPr/>
          <p:nvPr/>
        </p:nvSpPr>
        <p:spPr>
          <a:xfrm rot="10800000">
            <a:off x="-112168" y="659450"/>
            <a:ext cx="749400" cy="749400"/>
          </a:xfrm>
          <a:prstGeom prst="chord">
            <a:avLst>
              <a:gd fmla="val 2700000" name="adj1"/>
              <a:gd fmla="val 18900274" name="adj2"/>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3" name="Google Shape;43;p6"/>
          <p:cNvGrpSpPr/>
          <p:nvPr/>
        </p:nvGrpSpPr>
        <p:grpSpPr>
          <a:xfrm>
            <a:off x="145809" y="869911"/>
            <a:ext cx="232524" cy="328270"/>
            <a:chOff x="7938657" y="1397104"/>
            <a:chExt cx="323850" cy="457200"/>
          </a:xfrm>
        </p:grpSpPr>
        <p:sp>
          <p:nvSpPr>
            <p:cNvPr id="44" name="Google Shape;44;p6"/>
            <p:cNvSpPr/>
            <p:nvPr/>
          </p:nvSpPr>
          <p:spPr>
            <a:xfrm>
              <a:off x="8081532" y="1397104"/>
              <a:ext cx="57150" cy="57150"/>
            </a:xfrm>
            <a:custGeom>
              <a:rect b="b" l="l" r="r" t="t"/>
              <a:pathLst>
                <a:path extrusionOk="0" h="57150" w="57150">
                  <a:moveTo>
                    <a:pt x="57150" y="28575"/>
                  </a:moveTo>
                  <a:cubicBezTo>
                    <a:pt x="57150" y="12764"/>
                    <a:pt x="44387" y="0"/>
                    <a:pt x="28575" y="0"/>
                  </a:cubicBezTo>
                  <a:cubicBezTo>
                    <a:pt x="12764" y="0"/>
                    <a:pt x="0" y="12764"/>
                    <a:pt x="0" y="28575"/>
                  </a:cubicBezTo>
                  <a:lnTo>
                    <a:pt x="0" y="57150"/>
                  </a:lnTo>
                  <a:lnTo>
                    <a:pt x="57150" y="57150"/>
                  </a:lnTo>
                  <a:lnTo>
                    <a:pt x="57150" y="28575"/>
                  </a:ln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45" name="Google Shape;45;p6"/>
            <p:cNvSpPr/>
            <p:nvPr/>
          </p:nvSpPr>
          <p:spPr>
            <a:xfrm>
              <a:off x="7938657" y="1463779"/>
              <a:ext cx="323850" cy="390525"/>
            </a:xfrm>
            <a:custGeom>
              <a:rect b="b" l="l" r="r" t="t"/>
              <a:pathLst>
                <a:path extrusionOk="0" h="390525" w="323850">
                  <a:moveTo>
                    <a:pt x="142875" y="180975"/>
                  </a:moveTo>
                  <a:lnTo>
                    <a:pt x="200025" y="180975"/>
                  </a:lnTo>
                  <a:lnTo>
                    <a:pt x="200025" y="161925"/>
                  </a:lnTo>
                  <a:lnTo>
                    <a:pt x="247650" y="161925"/>
                  </a:lnTo>
                  <a:cubicBezTo>
                    <a:pt x="289655" y="161925"/>
                    <a:pt x="323850" y="127730"/>
                    <a:pt x="323850" y="85725"/>
                  </a:cubicBezTo>
                  <a:cubicBezTo>
                    <a:pt x="323850" y="43720"/>
                    <a:pt x="289655" y="9525"/>
                    <a:pt x="247650" y="9525"/>
                  </a:cubicBezTo>
                  <a:lnTo>
                    <a:pt x="110871" y="9525"/>
                  </a:lnTo>
                  <a:cubicBezTo>
                    <a:pt x="104108" y="3620"/>
                    <a:pt x="95345" y="0"/>
                    <a:pt x="85725" y="0"/>
                  </a:cubicBezTo>
                  <a:lnTo>
                    <a:pt x="38100" y="0"/>
                  </a:lnTo>
                  <a:cubicBezTo>
                    <a:pt x="27623" y="0"/>
                    <a:pt x="18098" y="4286"/>
                    <a:pt x="11144" y="11144"/>
                  </a:cubicBezTo>
                  <a:cubicBezTo>
                    <a:pt x="4286" y="18097"/>
                    <a:pt x="0" y="27622"/>
                    <a:pt x="0" y="38100"/>
                  </a:cubicBezTo>
                  <a:cubicBezTo>
                    <a:pt x="0" y="59150"/>
                    <a:pt x="17050" y="76200"/>
                    <a:pt x="38100" y="76200"/>
                  </a:cubicBezTo>
                  <a:lnTo>
                    <a:pt x="85725" y="76200"/>
                  </a:lnTo>
                  <a:cubicBezTo>
                    <a:pt x="95345" y="76200"/>
                    <a:pt x="104108" y="72581"/>
                    <a:pt x="110871" y="66675"/>
                  </a:cubicBezTo>
                  <a:lnTo>
                    <a:pt x="247650" y="66675"/>
                  </a:lnTo>
                  <a:cubicBezTo>
                    <a:pt x="258128" y="66675"/>
                    <a:pt x="266700" y="75248"/>
                    <a:pt x="266700" y="85725"/>
                  </a:cubicBezTo>
                  <a:cubicBezTo>
                    <a:pt x="266700" y="96203"/>
                    <a:pt x="258128" y="104775"/>
                    <a:pt x="247650" y="104775"/>
                  </a:cubicBezTo>
                  <a:lnTo>
                    <a:pt x="200025" y="104775"/>
                  </a:lnTo>
                  <a:lnTo>
                    <a:pt x="200025" y="85725"/>
                  </a:lnTo>
                  <a:lnTo>
                    <a:pt x="142875" y="85725"/>
                  </a:lnTo>
                  <a:lnTo>
                    <a:pt x="142875" y="104775"/>
                  </a:lnTo>
                  <a:lnTo>
                    <a:pt x="114300" y="104775"/>
                  </a:lnTo>
                  <a:cubicBezTo>
                    <a:pt x="72295" y="104775"/>
                    <a:pt x="38100" y="138970"/>
                    <a:pt x="38100" y="180975"/>
                  </a:cubicBezTo>
                  <a:cubicBezTo>
                    <a:pt x="38100" y="222980"/>
                    <a:pt x="72295" y="257175"/>
                    <a:pt x="114300" y="257175"/>
                  </a:cubicBezTo>
                  <a:lnTo>
                    <a:pt x="209550" y="257175"/>
                  </a:lnTo>
                  <a:cubicBezTo>
                    <a:pt x="220028" y="257175"/>
                    <a:pt x="228600" y="265748"/>
                    <a:pt x="228600" y="276225"/>
                  </a:cubicBezTo>
                  <a:cubicBezTo>
                    <a:pt x="228600" y="286703"/>
                    <a:pt x="220028" y="295275"/>
                    <a:pt x="209550" y="295275"/>
                  </a:cubicBezTo>
                  <a:lnTo>
                    <a:pt x="200025" y="295275"/>
                  </a:lnTo>
                  <a:lnTo>
                    <a:pt x="200025" y="276225"/>
                  </a:lnTo>
                  <a:lnTo>
                    <a:pt x="142875" y="276225"/>
                  </a:lnTo>
                  <a:lnTo>
                    <a:pt x="142875" y="295275"/>
                  </a:lnTo>
                  <a:lnTo>
                    <a:pt x="123825" y="295275"/>
                  </a:lnTo>
                  <a:cubicBezTo>
                    <a:pt x="108014" y="295275"/>
                    <a:pt x="95250" y="308039"/>
                    <a:pt x="95250" y="323850"/>
                  </a:cubicBezTo>
                  <a:cubicBezTo>
                    <a:pt x="95250" y="339662"/>
                    <a:pt x="108014" y="352425"/>
                    <a:pt x="123825" y="352425"/>
                  </a:cubicBezTo>
                  <a:lnTo>
                    <a:pt x="142875" y="352425"/>
                  </a:lnTo>
                  <a:lnTo>
                    <a:pt x="142875" y="361950"/>
                  </a:lnTo>
                  <a:cubicBezTo>
                    <a:pt x="142875" y="365284"/>
                    <a:pt x="143447" y="368522"/>
                    <a:pt x="144590" y="371475"/>
                  </a:cubicBezTo>
                  <a:cubicBezTo>
                    <a:pt x="145066" y="372904"/>
                    <a:pt x="145637" y="374237"/>
                    <a:pt x="146304" y="375475"/>
                  </a:cubicBezTo>
                  <a:cubicBezTo>
                    <a:pt x="146590" y="376142"/>
                    <a:pt x="146971" y="376809"/>
                    <a:pt x="147447" y="377381"/>
                  </a:cubicBezTo>
                  <a:cubicBezTo>
                    <a:pt x="147733" y="377857"/>
                    <a:pt x="148019" y="378333"/>
                    <a:pt x="148400" y="378809"/>
                  </a:cubicBezTo>
                  <a:cubicBezTo>
                    <a:pt x="151638" y="383286"/>
                    <a:pt x="156115" y="386715"/>
                    <a:pt x="161354" y="388620"/>
                  </a:cubicBezTo>
                  <a:cubicBezTo>
                    <a:pt x="161830" y="388906"/>
                    <a:pt x="162401" y="389096"/>
                    <a:pt x="162973" y="389192"/>
                  </a:cubicBezTo>
                  <a:cubicBezTo>
                    <a:pt x="163640" y="389477"/>
                    <a:pt x="164306" y="389668"/>
                    <a:pt x="164973" y="389763"/>
                  </a:cubicBezTo>
                  <a:cubicBezTo>
                    <a:pt x="165449" y="389954"/>
                    <a:pt x="166021" y="389954"/>
                    <a:pt x="166592" y="390049"/>
                  </a:cubicBezTo>
                  <a:cubicBezTo>
                    <a:pt x="168212" y="390430"/>
                    <a:pt x="169831" y="390525"/>
                    <a:pt x="171450" y="390525"/>
                  </a:cubicBezTo>
                  <a:cubicBezTo>
                    <a:pt x="173069" y="390525"/>
                    <a:pt x="174689" y="390430"/>
                    <a:pt x="176308" y="390049"/>
                  </a:cubicBezTo>
                  <a:cubicBezTo>
                    <a:pt x="176879" y="389954"/>
                    <a:pt x="177451" y="389954"/>
                    <a:pt x="177927" y="389763"/>
                  </a:cubicBezTo>
                  <a:cubicBezTo>
                    <a:pt x="184690" y="388239"/>
                    <a:pt x="190595" y="384239"/>
                    <a:pt x="194501" y="378809"/>
                  </a:cubicBezTo>
                  <a:cubicBezTo>
                    <a:pt x="194881" y="378333"/>
                    <a:pt x="195167" y="377857"/>
                    <a:pt x="195453" y="377381"/>
                  </a:cubicBezTo>
                  <a:cubicBezTo>
                    <a:pt x="195929" y="376809"/>
                    <a:pt x="196310" y="376142"/>
                    <a:pt x="196596" y="375475"/>
                  </a:cubicBezTo>
                  <a:cubicBezTo>
                    <a:pt x="197263" y="374237"/>
                    <a:pt x="197834" y="372904"/>
                    <a:pt x="198311" y="371475"/>
                  </a:cubicBezTo>
                  <a:cubicBezTo>
                    <a:pt x="199454" y="368522"/>
                    <a:pt x="200025" y="365284"/>
                    <a:pt x="200025" y="361950"/>
                  </a:cubicBezTo>
                  <a:lnTo>
                    <a:pt x="200025" y="352425"/>
                  </a:lnTo>
                  <a:lnTo>
                    <a:pt x="209550" y="352425"/>
                  </a:lnTo>
                  <a:cubicBezTo>
                    <a:pt x="251555" y="352425"/>
                    <a:pt x="285750" y="318230"/>
                    <a:pt x="285750" y="276225"/>
                  </a:cubicBezTo>
                  <a:cubicBezTo>
                    <a:pt x="285750" y="234220"/>
                    <a:pt x="251555" y="200025"/>
                    <a:pt x="209550" y="200025"/>
                  </a:cubicBezTo>
                  <a:lnTo>
                    <a:pt x="114300" y="200025"/>
                  </a:lnTo>
                  <a:cubicBezTo>
                    <a:pt x="103823" y="200025"/>
                    <a:pt x="95250" y="191453"/>
                    <a:pt x="95250" y="180975"/>
                  </a:cubicBezTo>
                  <a:cubicBezTo>
                    <a:pt x="95250" y="170498"/>
                    <a:pt x="103823" y="161925"/>
                    <a:pt x="114300" y="161925"/>
                  </a:cubicBezTo>
                  <a:lnTo>
                    <a:pt x="142875" y="161925"/>
                  </a:lnTo>
                  <a:lnTo>
                    <a:pt x="142875" y="180975"/>
                  </a:lnTo>
                  <a:close/>
                  <a:moveTo>
                    <a:pt x="38100" y="38100"/>
                  </a:moveTo>
                  <a:cubicBezTo>
                    <a:pt x="32861" y="38100"/>
                    <a:pt x="28575" y="33814"/>
                    <a:pt x="28575" y="28575"/>
                  </a:cubicBezTo>
                  <a:cubicBezTo>
                    <a:pt x="28575" y="23336"/>
                    <a:pt x="32861" y="19050"/>
                    <a:pt x="38100" y="19050"/>
                  </a:cubicBezTo>
                  <a:cubicBezTo>
                    <a:pt x="43339" y="19050"/>
                    <a:pt x="47625" y="23336"/>
                    <a:pt x="47625" y="28575"/>
                  </a:cubicBezTo>
                  <a:cubicBezTo>
                    <a:pt x="47625" y="33814"/>
                    <a:pt x="43339" y="38100"/>
                    <a:pt x="38100" y="3810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sp>
        <p:nvSpPr>
          <p:cNvPr id="46" name="Google Shape;46;p6"/>
          <p:cNvSpPr txBox="1"/>
          <p:nvPr>
            <p:ph type="title"/>
          </p:nvPr>
        </p:nvSpPr>
        <p:spPr>
          <a:xfrm>
            <a:off x="855300" y="659450"/>
            <a:ext cx="4089000" cy="749400"/>
          </a:xfrm>
          <a:prstGeom prst="rect">
            <a:avLst/>
          </a:prstGeom>
        </p:spPr>
        <p:txBody>
          <a:bodyPr anchorCtr="0" anchor="ctr"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47" name="Google Shape;47;p6"/>
          <p:cNvSpPr txBox="1"/>
          <p:nvPr>
            <p:ph idx="1" type="body"/>
          </p:nvPr>
        </p:nvSpPr>
        <p:spPr>
          <a:xfrm>
            <a:off x="855300" y="1677000"/>
            <a:ext cx="4089000" cy="2710800"/>
          </a:xfrm>
          <a:prstGeom prst="rect">
            <a:avLst/>
          </a:prstGeom>
        </p:spPr>
        <p:txBody>
          <a:bodyPr anchorCtr="0" anchor="t" bIns="0" lIns="0" spcFirstLastPara="1" rIns="0" wrap="square" tIns="0">
            <a:noAutofit/>
          </a:bodyPr>
          <a:lstStyle>
            <a:lvl1pPr indent="-381000" lvl="0" marL="457200" rtl="0">
              <a:spcBef>
                <a:spcPts val="600"/>
              </a:spcBef>
              <a:spcAft>
                <a:spcPts val="0"/>
              </a:spcAft>
              <a:buSzPts val="24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81000" lvl="3" marL="1828800" rtl="0">
              <a:spcBef>
                <a:spcPts val="0"/>
              </a:spcBef>
              <a:spcAft>
                <a:spcPts val="0"/>
              </a:spcAft>
              <a:buSzPts val="2400"/>
              <a:buChar char="•"/>
              <a:defRPr/>
            </a:lvl4pPr>
            <a:lvl5pPr indent="-381000" lvl="4" marL="2286000" rtl="0">
              <a:spcBef>
                <a:spcPts val="0"/>
              </a:spcBef>
              <a:spcAft>
                <a:spcPts val="0"/>
              </a:spcAft>
              <a:buSzPts val="2400"/>
              <a:buChar char="○"/>
              <a:defRPr/>
            </a:lvl5pPr>
            <a:lvl6pPr indent="-381000" lvl="5" marL="2743200" rtl="0">
              <a:spcBef>
                <a:spcPts val="0"/>
              </a:spcBef>
              <a:spcAft>
                <a:spcPts val="0"/>
              </a:spcAft>
              <a:buSzPts val="2400"/>
              <a:buChar char="■"/>
              <a:defRPr/>
            </a:lvl6pPr>
            <a:lvl7pPr indent="-381000" lvl="6" marL="3200400" rtl="0">
              <a:spcBef>
                <a:spcPts val="0"/>
              </a:spcBef>
              <a:spcAft>
                <a:spcPts val="0"/>
              </a:spcAft>
              <a:buSzPts val="2400"/>
              <a:buChar char="●"/>
              <a:defRPr/>
            </a:lvl7pPr>
            <a:lvl8pPr indent="-381000" lvl="7" marL="3657600" rtl="0">
              <a:spcBef>
                <a:spcPts val="0"/>
              </a:spcBef>
              <a:spcAft>
                <a:spcPts val="0"/>
              </a:spcAft>
              <a:buSzPts val="2400"/>
              <a:buChar char="○"/>
              <a:defRPr/>
            </a:lvl8pPr>
            <a:lvl9pPr indent="-381000" lvl="8" marL="4114800" rtl="0">
              <a:spcBef>
                <a:spcPts val="0"/>
              </a:spcBef>
              <a:spcAft>
                <a:spcPts val="0"/>
              </a:spcAft>
              <a:buSzPts val="2400"/>
              <a:buChar char="■"/>
              <a:defRPr/>
            </a:lvl9pPr>
          </a:lstStyle>
          <a:p/>
        </p:txBody>
      </p:sp>
      <p:sp>
        <p:nvSpPr>
          <p:cNvPr id="48" name="Google Shape;48;p6"/>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49" name="Shape 49"/>
        <p:cNvGrpSpPr/>
        <p:nvPr/>
      </p:nvGrpSpPr>
      <p:grpSpPr>
        <a:xfrm>
          <a:off x="0" y="0"/>
          <a:ext cx="0" cy="0"/>
          <a:chOff x="0" y="0"/>
          <a:chExt cx="0" cy="0"/>
        </a:xfrm>
      </p:grpSpPr>
      <p:sp>
        <p:nvSpPr>
          <p:cNvPr id="50" name="Google Shape;50;p7"/>
          <p:cNvSpPr/>
          <p:nvPr/>
        </p:nvSpPr>
        <p:spPr>
          <a:xfrm>
            <a:off x="5901817" y="742300"/>
            <a:ext cx="3809100" cy="38091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a:off x="7664350" y="306375"/>
            <a:ext cx="1737000" cy="17370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7"/>
          <p:cNvSpPr/>
          <p:nvPr/>
        </p:nvSpPr>
        <p:spPr>
          <a:xfrm rot="10800000">
            <a:off x="-112168" y="659450"/>
            <a:ext cx="749400" cy="749400"/>
          </a:xfrm>
          <a:prstGeom prst="chord">
            <a:avLst>
              <a:gd fmla="val 2700000" name="adj1"/>
              <a:gd fmla="val 18900274" name="adj2"/>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3" name="Google Shape;53;p7"/>
          <p:cNvGrpSpPr/>
          <p:nvPr/>
        </p:nvGrpSpPr>
        <p:grpSpPr>
          <a:xfrm>
            <a:off x="145809" y="869911"/>
            <a:ext cx="232524" cy="328270"/>
            <a:chOff x="7938657" y="1397104"/>
            <a:chExt cx="323850" cy="457200"/>
          </a:xfrm>
        </p:grpSpPr>
        <p:sp>
          <p:nvSpPr>
            <p:cNvPr id="54" name="Google Shape;54;p7"/>
            <p:cNvSpPr/>
            <p:nvPr/>
          </p:nvSpPr>
          <p:spPr>
            <a:xfrm>
              <a:off x="8081532" y="1397104"/>
              <a:ext cx="57150" cy="57150"/>
            </a:xfrm>
            <a:custGeom>
              <a:rect b="b" l="l" r="r" t="t"/>
              <a:pathLst>
                <a:path extrusionOk="0" h="57150" w="57150">
                  <a:moveTo>
                    <a:pt x="57150" y="28575"/>
                  </a:moveTo>
                  <a:cubicBezTo>
                    <a:pt x="57150" y="12764"/>
                    <a:pt x="44387" y="0"/>
                    <a:pt x="28575" y="0"/>
                  </a:cubicBezTo>
                  <a:cubicBezTo>
                    <a:pt x="12764" y="0"/>
                    <a:pt x="0" y="12764"/>
                    <a:pt x="0" y="28575"/>
                  </a:cubicBezTo>
                  <a:lnTo>
                    <a:pt x="0" y="57150"/>
                  </a:lnTo>
                  <a:lnTo>
                    <a:pt x="57150" y="57150"/>
                  </a:lnTo>
                  <a:lnTo>
                    <a:pt x="57150" y="28575"/>
                  </a:ln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55" name="Google Shape;55;p7"/>
            <p:cNvSpPr/>
            <p:nvPr/>
          </p:nvSpPr>
          <p:spPr>
            <a:xfrm>
              <a:off x="7938657" y="1463779"/>
              <a:ext cx="323850" cy="390525"/>
            </a:xfrm>
            <a:custGeom>
              <a:rect b="b" l="l" r="r" t="t"/>
              <a:pathLst>
                <a:path extrusionOk="0" h="390525" w="323850">
                  <a:moveTo>
                    <a:pt x="142875" y="180975"/>
                  </a:moveTo>
                  <a:lnTo>
                    <a:pt x="200025" y="180975"/>
                  </a:lnTo>
                  <a:lnTo>
                    <a:pt x="200025" y="161925"/>
                  </a:lnTo>
                  <a:lnTo>
                    <a:pt x="247650" y="161925"/>
                  </a:lnTo>
                  <a:cubicBezTo>
                    <a:pt x="289655" y="161925"/>
                    <a:pt x="323850" y="127730"/>
                    <a:pt x="323850" y="85725"/>
                  </a:cubicBezTo>
                  <a:cubicBezTo>
                    <a:pt x="323850" y="43720"/>
                    <a:pt x="289655" y="9525"/>
                    <a:pt x="247650" y="9525"/>
                  </a:cubicBezTo>
                  <a:lnTo>
                    <a:pt x="110871" y="9525"/>
                  </a:lnTo>
                  <a:cubicBezTo>
                    <a:pt x="104108" y="3620"/>
                    <a:pt x="95345" y="0"/>
                    <a:pt x="85725" y="0"/>
                  </a:cubicBezTo>
                  <a:lnTo>
                    <a:pt x="38100" y="0"/>
                  </a:lnTo>
                  <a:cubicBezTo>
                    <a:pt x="27623" y="0"/>
                    <a:pt x="18098" y="4286"/>
                    <a:pt x="11144" y="11144"/>
                  </a:cubicBezTo>
                  <a:cubicBezTo>
                    <a:pt x="4286" y="18097"/>
                    <a:pt x="0" y="27622"/>
                    <a:pt x="0" y="38100"/>
                  </a:cubicBezTo>
                  <a:cubicBezTo>
                    <a:pt x="0" y="59150"/>
                    <a:pt x="17050" y="76200"/>
                    <a:pt x="38100" y="76200"/>
                  </a:cubicBezTo>
                  <a:lnTo>
                    <a:pt x="85725" y="76200"/>
                  </a:lnTo>
                  <a:cubicBezTo>
                    <a:pt x="95345" y="76200"/>
                    <a:pt x="104108" y="72581"/>
                    <a:pt x="110871" y="66675"/>
                  </a:cubicBezTo>
                  <a:lnTo>
                    <a:pt x="247650" y="66675"/>
                  </a:lnTo>
                  <a:cubicBezTo>
                    <a:pt x="258128" y="66675"/>
                    <a:pt x="266700" y="75248"/>
                    <a:pt x="266700" y="85725"/>
                  </a:cubicBezTo>
                  <a:cubicBezTo>
                    <a:pt x="266700" y="96203"/>
                    <a:pt x="258128" y="104775"/>
                    <a:pt x="247650" y="104775"/>
                  </a:cubicBezTo>
                  <a:lnTo>
                    <a:pt x="200025" y="104775"/>
                  </a:lnTo>
                  <a:lnTo>
                    <a:pt x="200025" y="85725"/>
                  </a:lnTo>
                  <a:lnTo>
                    <a:pt x="142875" y="85725"/>
                  </a:lnTo>
                  <a:lnTo>
                    <a:pt x="142875" y="104775"/>
                  </a:lnTo>
                  <a:lnTo>
                    <a:pt x="114300" y="104775"/>
                  </a:lnTo>
                  <a:cubicBezTo>
                    <a:pt x="72295" y="104775"/>
                    <a:pt x="38100" y="138970"/>
                    <a:pt x="38100" y="180975"/>
                  </a:cubicBezTo>
                  <a:cubicBezTo>
                    <a:pt x="38100" y="222980"/>
                    <a:pt x="72295" y="257175"/>
                    <a:pt x="114300" y="257175"/>
                  </a:cubicBezTo>
                  <a:lnTo>
                    <a:pt x="209550" y="257175"/>
                  </a:lnTo>
                  <a:cubicBezTo>
                    <a:pt x="220028" y="257175"/>
                    <a:pt x="228600" y="265748"/>
                    <a:pt x="228600" y="276225"/>
                  </a:cubicBezTo>
                  <a:cubicBezTo>
                    <a:pt x="228600" y="286703"/>
                    <a:pt x="220028" y="295275"/>
                    <a:pt x="209550" y="295275"/>
                  </a:cubicBezTo>
                  <a:lnTo>
                    <a:pt x="200025" y="295275"/>
                  </a:lnTo>
                  <a:lnTo>
                    <a:pt x="200025" y="276225"/>
                  </a:lnTo>
                  <a:lnTo>
                    <a:pt x="142875" y="276225"/>
                  </a:lnTo>
                  <a:lnTo>
                    <a:pt x="142875" y="295275"/>
                  </a:lnTo>
                  <a:lnTo>
                    <a:pt x="123825" y="295275"/>
                  </a:lnTo>
                  <a:cubicBezTo>
                    <a:pt x="108014" y="295275"/>
                    <a:pt x="95250" y="308039"/>
                    <a:pt x="95250" y="323850"/>
                  </a:cubicBezTo>
                  <a:cubicBezTo>
                    <a:pt x="95250" y="339662"/>
                    <a:pt x="108014" y="352425"/>
                    <a:pt x="123825" y="352425"/>
                  </a:cubicBezTo>
                  <a:lnTo>
                    <a:pt x="142875" y="352425"/>
                  </a:lnTo>
                  <a:lnTo>
                    <a:pt x="142875" y="361950"/>
                  </a:lnTo>
                  <a:cubicBezTo>
                    <a:pt x="142875" y="365284"/>
                    <a:pt x="143447" y="368522"/>
                    <a:pt x="144590" y="371475"/>
                  </a:cubicBezTo>
                  <a:cubicBezTo>
                    <a:pt x="145066" y="372904"/>
                    <a:pt x="145637" y="374237"/>
                    <a:pt x="146304" y="375475"/>
                  </a:cubicBezTo>
                  <a:cubicBezTo>
                    <a:pt x="146590" y="376142"/>
                    <a:pt x="146971" y="376809"/>
                    <a:pt x="147447" y="377381"/>
                  </a:cubicBezTo>
                  <a:cubicBezTo>
                    <a:pt x="147733" y="377857"/>
                    <a:pt x="148019" y="378333"/>
                    <a:pt x="148400" y="378809"/>
                  </a:cubicBezTo>
                  <a:cubicBezTo>
                    <a:pt x="151638" y="383286"/>
                    <a:pt x="156115" y="386715"/>
                    <a:pt x="161354" y="388620"/>
                  </a:cubicBezTo>
                  <a:cubicBezTo>
                    <a:pt x="161830" y="388906"/>
                    <a:pt x="162401" y="389096"/>
                    <a:pt x="162973" y="389192"/>
                  </a:cubicBezTo>
                  <a:cubicBezTo>
                    <a:pt x="163640" y="389477"/>
                    <a:pt x="164306" y="389668"/>
                    <a:pt x="164973" y="389763"/>
                  </a:cubicBezTo>
                  <a:cubicBezTo>
                    <a:pt x="165449" y="389954"/>
                    <a:pt x="166021" y="389954"/>
                    <a:pt x="166592" y="390049"/>
                  </a:cubicBezTo>
                  <a:cubicBezTo>
                    <a:pt x="168212" y="390430"/>
                    <a:pt x="169831" y="390525"/>
                    <a:pt x="171450" y="390525"/>
                  </a:cubicBezTo>
                  <a:cubicBezTo>
                    <a:pt x="173069" y="390525"/>
                    <a:pt x="174689" y="390430"/>
                    <a:pt x="176308" y="390049"/>
                  </a:cubicBezTo>
                  <a:cubicBezTo>
                    <a:pt x="176879" y="389954"/>
                    <a:pt x="177451" y="389954"/>
                    <a:pt x="177927" y="389763"/>
                  </a:cubicBezTo>
                  <a:cubicBezTo>
                    <a:pt x="184690" y="388239"/>
                    <a:pt x="190595" y="384239"/>
                    <a:pt x="194501" y="378809"/>
                  </a:cubicBezTo>
                  <a:cubicBezTo>
                    <a:pt x="194881" y="378333"/>
                    <a:pt x="195167" y="377857"/>
                    <a:pt x="195453" y="377381"/>
                  </a:cubicBezTo>
                  <a:cubicBezTo>
                    <a:pt x="195929" y="376809"/>
                    <a:pt x="196310" y="376142"/>
                    <a:pt x="196596" y="375475"/>
                  </a:cubicBezTo>
                  <a:cubicBezTo>
                    <a:pt x="197263" y="374237"/>
                    <a:pt x="197834" y="372904"/>
                    <a:pt x="198311" y="371475"/>
                  </a:cubicBezTo>
                  <a:cubicBezTo>
                    <a:pt x="199454" y="368522"/>
                    <a:pt x="200025" y="365284"/>
                    <a:pt x="200025" y="361950"/>
                  </a:cubicBezTo>
                  <a:lnTo>
                    <a:pt x="200025" y="352425"/>
                  </a:lnTo>
                  <a:lnTo>
                    <a:pt x="209550" y="352425"/>
                  </a:lnTo>
                  <a:cubicBezTo>
                    <a:pt x="251555" y="352425"/>
                    <a:pt x="285750" y="318230"/>
                    <a:pt x="285750" y="276225"/>
                  </a:cubicBezTo>
                  <a:cubicBezTo>
                    <a:pt x="285750" y="234220"/>
                    <a:pt x="251555" y="200025"/>
                    <a:pt x="209550" y="200025"/>
                  </a:cubicBezTo>
                  <a:lnTo>
                    <a:pt x="114300" y="200025"/>
                  </a:lnTo>
                  <a:cubicBezTo>
                    <a:pt x="103823" y="200025"/>
                    <a:pt x="95250" y="191453"/>
                    <a:pt x="95250" y="180975"/>
                  </a:cubicBezTo>
                  <a:cubicBezTo>
                    <a:pt x="95250" y="170498"/>
                    <a:pt x="103823" y="161925"/>
                    <a:pt x="114300" y="161925"/>
                  </a:cubicBezTo>
                  <a:lnTo>
                    <a:pt x="142875" y="161925"/>
                  </a:lnTo>
                  <a:lnTo>
                    <a:pt x="142875" y="180975"/>
                  </a:lnTo>
                  <a:close/>
                  <a:moveTo>
                    <a:pt x="38100" y="38100"/>
                  </a:moveTo>
                  <a:cubicBezTo>
                    <a:pt x="32861" y="38100"/>
                    <a:pt x="28575" y="33814"/>
                    <a:pt x="28575" y="28575"/>
                  </a:cubicBezTo>
                  <a:cubicBezTo>
                    <a:pt x="28575" y="23336"/>
                    <a:pt x="32861" y="19050"/>
                    <a:pt x="38100" y="19050"/>
                  </a:cubicBezTo>
                  <a:cubicBezTo>
                    <a:pt x="43339" y="19050"/>
                    <a:pt x="47625" y="23336"/>
                    <a:pt x="47625" y="28575"/>
                  </a:cubicBezTo>
                  <a:cubicBezTo>
                    <a:pt x="47625" y="33814"/>
                    <a:pt x="43339" y="38100"/>
                    <a:pt x="38100" y="3810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sp>
        <p:nvSpPr>
          <p:cNvPr id="56" name="Google Shape;56;p7"/>
          <p:cNvSpPr txBox="1"/>
          <p:nvPr>
            <p:ph type="title"/>
          </p:nvPr>
        </p:nvSpPr>
        <p:spPr>
          <a:xfrm>
            <a:off x="855300" y="659450"/>
            <a:ext cx="6602100" cy="749400"/>
          </a:xfrm>
          <a:prstGeom prst="rect">
            <a:avLst/>
          </a:prstGeom>
        </p:spPr>
        <p:txBody>
          <a:bodyPr anchorCtr="0" anchor="ctr"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57" name="Google Shape;57;p7"/>
          <p:cNvSpPr txBox="1"/>
          <p:nvPr>
            <p:ph idx="1" type="body"/>
          </p:nvPr>
        </p:nvSpPr>
        <p:spPr>
          <a:xfrm>
            <a:off x="855275" y="1353950"/>
            <a:ext cx="2250600" cy="3284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58" name="Google Shape;58;p7"/>
          <p:cNvSpPr txBox="1"/>
          <p:nvPr>
            <p:ph idx="2" type="body"/>
          </p:nvPr>
        </p:nvSpPr>
        <p:spPr>
          <a:xfrm>
            <a:off x="3421480" y="1353950"/>
            <a:ext cx="2250600" cy="3284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59" name="Google Shape;59;p7"/>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60" name="Google Shape;60;p7"/>
          <p:cNvPicPr preferRelativeResize="0"/>
          <p:nvPr/>
        </p:nvPicPr>
        <p:blipFill rotWithShape="1">
          <a:blip r:embed="rId2">
            <a:alphaModFix/>
          </a:blip>
          <a:srcRect b="0" l="1587" r="1587" t="0"/>
          <a:stretch/>
        </p:blipFill>
        <p:spPr>
          <a:xfrm>
            <a:off x="5757150" y="1132750"/>
            <a:ext cx="3386850" cy="3505847"/>
          </a:xfrm>
          <a:prstGeom prst="rect">
            <a:avLst/>
          </a:prstGeom>
          <a:noFill/>
          <a:ln>
            <a:noFill/>
          </a:ln>
          <a:effectLst>
            <a:outerShdw blurRad="28575" rotWithShape="0" algn="bl" dist="28575">
              <a:schemeClr val="dk1">
                <a:alpha val="10000"/>
              </a:scheme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61" name="Shape 61"/>
        <p:cNvGrpSpPr/>
        <p:nvPr/>
      </p:nvGrpSpPr>
      <p:grpSpPr>
        <a:xfrm>
          <a:off x="0" y="0"/>
          <a:ext cx="0" cy="0"/>
          <a:chOff x="0" y="0"/>
          <a:chExt cx="0" cy="0"/>
        </a:xfrm>
      </p:grpSpPr>
      <p:sp>
        <p:nvSpPr>
          <p:cNvPr id="62" name="Google Shape;62;p8"/>
          <p:cNvSpPr/>
          <p:nvPr/>
        </p:nvSpPr>
        <p:spPr>
          <a:xfrm>
            <a:off x="5901817" y="742300"/>
            <a:ext cx="3809100" cy="38091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7664350" y="306375"/>
            <a:ext cx="1737000" cy="17370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rot="10800000">
            <a:off x="-112168" y="659450"/>
            <a:ext cx="749400" cy="749400"/>
          </a:xfrm>
          <a:prstGeom prst="chord">
            <a:avLst>
              <a:gd fmla="val 2700000" name="adj1"/>
              <a:gd fmla="val 18900274" name="adj2"/>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5" name="Google Shape;65;p8"/>
          <p:cNvGrpSpPr/>
          <p:nvPr/>
        </p:nvGrpSpPr>
        <p:grpSpPr>
          <a:xfrm>
            <a:off x="145809" y="869911"/>
            <a:ext cx="232524" cy="328270"/>
            <a:chOff x="7938657" y="1397104"/>
            <a:chExt cx="323850" cy="457200"/>
          </a:xfrm>
        </p:grpSpPr>
        <p:sp>
          <p:nvSpPr>
            <p:cNvPr id="66" name="Google Shape;66;p8"/>
            <p:cNvSpPr/>
            <p:nvPr/>
          </p:nvSpPr>
          <p:spPr>
            <a:xfrm>
              <a:off x="8081532" y="1397104"/>
              <a:ext cx="57150" cy="57150"/>
            </a:xfrm>
            <a:custGeom>
              <a:rect b="b" l="l" r="r" t="t"/>
              <a:pathLst>
                <a:path extrusionOk="0" h="57150" w="57150">
                  <a:moveTo>
                    <a:pt x="57150" y="28575"/>
                  </a:moveTo>
                  <a:cubicBezTo>
                    <a:pt x="57150" y="12764"/>
                    <a:pt x="44387" y="0"/>
                    <a:pt x="28575" y="0"/>
                  </a:cubicBezTo>
                  <a:cubicBezTo>
                    <a:pt x="12764" y="0"/>
                    <a:pt x="0" y="12764"/>
                    <a:pt x="0" y="28575"/>
                  </a:cubicBezTo>
                  <a:lnTo>
                    <a:pt x="0" y="57150"/>
                  </a:lnTo>
                  <a:lnTo>
                    <a:pt x="57150" y="57150"/>
                  </a:lnTo>
                  <a:lnTo>
                    <a:pt x="57150" y="28575"/>
                  </a:ln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67" name="Google Shape;67;p8"/>
            <p:cNvSpPr/>
            <p:nvPr/>
          </p:nvSpPr>
          <p:spPr>
            <a:xfrm>
              <a:off x="7938657" y="1463779"/>
              <a:ext cx="323850" cy="390525"/>
            </a:xfrm>
            <a:custGeom>
              <a:rect b="b" l="l" r="r" t="t"/>
              <a:pathLst>
                <a:path extrusionOk="0" h="390525" w="323850">
                  <a:moveTo>
                    <a:pt x="142875" y="180975"/>
                  </a:moveTo>
                  <a:lnTo>
                    <a:pt x="200025" y="180975"/>
                  </a:lnTo>
                  <a:lnTo>
                    <a:pt x="200025" y="161925"/>
                  </a:lnTo>
                  <a:lnTo>
                    <a:pt x="247650" y="161925"/>
                  </a:lnTo>
                  <a:cubicBezTo>
                    <a:pt x="289655" y="161925"/>
                    <a:pt x="323850" y="127730"/>
                    <a:pt x="323850" y="85725"/>
                  </a:cubicBezTo>
                  <a:cubicBezTo>
                    <a:pt x="323850" y="43720"/>
                    <a:pt x="289655" y="9525"/>
                    <a:pt x="247650" y="9525"/>
                  </a:cubicBezTo>
                  <a:lnTo>
                    <a:pt x="110871" y="9525"/>
                  </a:lnTo>
                  <a:cubicBezTo>
                    <a:pt x="104108" y="3620"/>
                    <a:pt x="95345" y="0"/>
                    <a:pt x="85725" y="0"/>
                  </a:cubicBezTo>
                  <a:lnTo>
                    <a:pt x="38100" y="0"/>
                  </a:lnTo>
                  <a:cubicBezTo>
                    <a:pt x="27623" y="0"/>
                    <a:pt x="18098" y="4286"/>
                    <a:pt x="11144" y="11144"/>
                  </a:cubicBezTo>
                  <a:cubicBezTo>
                    <a:pt x="4286" y="18097"/>
                    <a:pt x="0" y="27622"/>
                    <a:pt x="0" y="38100"/>
                  </a:cubicBezTo>
                  <a:cubicBezTo>
                    <a:pt x="0" y="59150"/>
                    <a:pt x="17050" y="76200"/>
                    <a:pt x="38100" y="76200"/>
                  </a:cubicBezTo>
                  <a:lnTo>
                    <a:pt x="85725" y="76200"/>
                  </a:lnTo>
                  <a:cubicBezTo>
                    <a:pt x="95345" y="76200"/>
                    <a:pt x="104108" y="72581"/>
                    <a:pt x="110871" y="66675"/>
                  </a:cubicBezTo>
                  <a:lnTo>
                    <a:pt x="247650" y="66675"/>
                  </a:lnTo>
                  <a:cubicBezTo>
                    <a:pt x="258128" y="66675"/>
                    <a:pt x="266700" y="75248"/>
                    <a:pt x="266700" y="85725"/>
                  </a:cubicBezTo>
                  <a:cubicBezTo>
                    <a:pt x="266700" y="96203"/>
                    <a:pt x="258128" y="104775"/>
                    <a:pt x="247650" y="104775"/>
                  </a:cubicBezTo>
                  <a:lnTo>
                    <a:pt x="200025" y="104775"/>
                  </a:lnTo>
                  <a:lnTo>
                    <a:pt x="200025" y="85725"/>
                  </a:lnTo>
                  <a:lnTo>
                    <a:pt x="142875" y="85725"/>
                  </a:lnTo>
                  <a:lnTo>
                    <a:pt x="142875" y="104775"/>
                  </a:lnTo>
                  <a:lnTo>
                    <a:pt x="114300" y="104775"/>
                  </a:lnTo>
                  <a:cubicBezTo>
                    <a:pt x="72295" y="104775"/>
                    <a:pt x="38100" y="138970"/>
                    <a:pt x="38100" y="180975"/>
                  </a:cubicBezTo>
                  <a:cubicBezTo>
                    <a:pt x="38100" y="222980"/>
                    <a:pt x="72295" y="257175"/>
                    <a:pt x="114300" y="257175"/>
                  </a:cubicBezTo>
                  <a:lnTo>
                    <a:pt x="209550" y="257175"/>
                  </a:lnTo>
                  <a:cubicBezTo>
                    <a:pt x="220028" y="257175"/>
                    <a:pt x="228600" y="265748"/>
                    <a:pt x="228600" y="276225"/>
                  </a:cubicBezTo>
                  <a:cubicBezTo>
                    <a:pt x="228600" y="286703"/>
                    <a:pt x="220028" y="295275"/>
                    <a:pt x="209550" y="295275"/>
                  </a:cubicBezTo>
                  <a:lnTo>
                    <a:pt x="200025" y="295275"/>
                  </a:lnTo>
                  <a:lnTo>
                    <a:pt x="200025" y="276225"/>
                  </a:lnTo>
                  <a:lnTo>
                    <a:pt x="142875" y="276225"/>
                  </a:lnTo>
                  <a:lnTo>
                    <a:pt x="142875" y="295275"/>
                  </a:lnTo>
                  <a:lnTo>
                    <a:pt x="123825" y="295275"/>
                  </a:lnTo>
                  <a:cubicBezTo>
                    <a:pt x="108014" y="295275"/>
                    <a:pt x="95250" y="308039"/>
                    <a:pt x="95250" y="323850"/>
                  </a:cubicBezTo>
                  <a:cubicBezTo>
                    <a:pt x="95250" y="339662"/>
                    <a:pt x="108014" y="352425"/>
                    <a:pt x="123825" y="352425"/>
                  </a:cubicBezTo>
                  <a:lnTo>
                    <a:pt x="142875" y="352425"/>
                  </a:lnTo>
                  <a:lnTo>
                    <a:pt x="142875" y="361950"/>
                  </a:lnTo>
                  <a:cubicBezTo>
                    <a:pt x="142875" y="365284"/>
                    <a:pt x="143447" y="368522"/>
                    <a:pt x="144590" y="371475"/>
                  </a:cubicBezTo>
                  <a:cubicBezTo>
                    <a:pt x="145066" y="372904"/>
                    <a:pt x="145637" y="374237"/>
                    <a:pt x="146304" y="375475"/>
                  </a:cubicBezTo>
                  <a:cubicBezTo>
                    <a:pt x="146590" y="376142"/>
                    <a:pt x="146971" y="376809"/>
                    <a:pt x="147447" y="377381"/>
                  </a:cubicBezTo>
                  <a:cubicBezTo>
                    <a:pt x="147733" y="377857"/>
                    <a:pt x="148019" y="378333"/>
                    <a:pt x="148400" y="378809"/>
                  </a:cubicBezTo>
                  <a:cubicBezTo>
                    <a:pt x="151638" y="383286"/>
                    <a:pt x="156115" y="386715"/>
                    <a:pt x="161354" y="388620"/>
                  </a:cubicBezTo>
                  <a:cubicBezTo>
                    <a:pt x="161830" y="388906"/>
                    <a:pt x="162401" y="389096"/>
                    <a:pt x="162973" y="389192"/>
                  </a:cubicBezTo>
                  <a:cubicBezTo>
                    <a:pt x="163640" y="389477"/>
                    <a:pt x="164306" y="389668"/>
                    <a:pt x="164973" y="389763"/>
                  </a:cubicBezTo>
                  <a:cubicBezTo>
                    <a:pt x="165449" y="389954"/>
                    <a:pt x="166021" y="389954"/>
                    <a:pt x="166592" y="390049"/>
                  </a:cubicBezTo>
                  <a:cubicBezTo>
                    <a:pt x="168212" y="390430"/>
                    <a:pt x="169831" y="390525"/>
                    <a:pt x="171450" y="390525"/>
                  </a:cubicBezTo>
                  <a:cubicBezTo>
                    <a:pt x="173069" y="390525"/>
                    <a:pt x="174689" y="390430"/>
                    <a:pt x="176308" y="390049"/>
                  </a:cubicBezTo>
                  <a:cubicBezTo>
                    <a:pt x="176879" y="389954"/>
                    <a:pt x="177451" y="389954"/>
                    <a:pt x="177927" y="389763"/>
                  </a:cubicBezTo>
                  <a:cubicBezTo>
                    <a:pt x="184690" y="388239"/>
                    <a:pt x="190595" y="384239"/>
                    <a:pt x="194501" y="378809"/>
                  </a:cubicBezTo>
                  <a:cubicBezTo>
                    <a:pt x="194881" y="378333"/>
                    <a:pt x="195167" y="377857"/>
                    <a:pt x="195453" y="377381"/>
                  </a:cubicBezTo>
                  <a:cubicBezTo>
                    <a:pt x="195929" y="376809"/>
                    <a:pt x="196310" y="376142"/>
                    <a:pt x="196596" y="375475"/>
                  </a:cubicBezTo>
                  <a:cubicBezTo>
                    <a:pt x="197263" y="374237"/>
                    <a:pt x="197834" y="372904"/>
                    <a:pt x="198311" y="371475"/>
                  </a:cubicBezTo>
                  <a:cubicBezTo>
                    <a:pt x="199454" y="368522"/>
                    <a:pt x="200025" y="365284"/>
                    <a:pt x="200025" y="361950"/>
                  </a:cubicBezTo>
                  <a:lnTo>
                    <a:pt x="200025" y="352425"/>
                  </a:lnTo>
                  <a:lnTo>
                    <a:pt x="209550" y="352425"/>
                  </a:lnTo>
                  <a:cubicBezTo>
                    <a:pt x="251555" y="352425"/>
                    <a:pt x="285750" y="318230"/>
                    <a:pt x="285750" y="276225"/>
                  </a:cubicBezTo>
                  <a:cubicBezTo>
                    <a:pt x="285750" y="234220"/>
                    <a:pt x="251555" y="200025"/>
                    <a:pt x="209550" y="200025"/>
                  </a:cubicBezTo>
                  <a:lnTo>
                    <a:pt x="114300" y="200025"/>
                  </a:lnTo>
                  <a:cubicBezTo>
                    <a:pt x="103823" y="200025"/>
                    <a:pt x="95250" y="191453"/>
                    <a:pt x="95250" y="180975"/>
                  </a:cubicBezTo>
                  <a:cubicBezTo>
                    <a:pt x="95250" y="170498"/>
                    <a:pt x="103823" y="161925"/>
                    <a:pt x="114300" y="161925"/>
                  </a:cubicBezTo>
                  <a:lnTo>
                    <a:pt x="142875" y="161925"/>
                  </a:lnTo>
                  <a:lnTo>
                    <a:pt x="142875" y="180975"/>
                  </a:lnTo>
                  <a:close/>
                  <a:moveTo>
                    <a:pt x="38100" y="38100"/>
                  </a:moveTo>
                  <a:cubicBezTo>
                    <a:pt x="32861" y="38100"/>
                    <a:pt x="28575" y="33814"/>
                    <a:pt x="28575" y="28575"/>
                  </a:cubicBezTo>
                  <a:cubicBezTo>
                    <a:pt x="28575" y="23336"/>
                    <a:pt x="32861" y="19050"/>
                    <a:pt x="38100" y="19050"/>
                  </a:cubicBezTo>
                  <a:cubicBezTo>
                    <a:pt x="43339" y="19050"/>
                    <a:pt x="47625" y="23336"/>
                    <a:pt x="47625" y="28575"/>
                  </a:cubicBezTo>
                  <a:cubicBezTo>
                    <a:pt x="47625" y="33814"/>
                    <a:pt x="43339" y="38100"/>
                    <a:pt x="38100" y="3810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sp>
        <p:nvSpPr>
          <p:cNvPr id="68" name="Google Shape;68;p8"/>
          <p:cNvSpPr txBox="1"/>
          <p:nvPr>
            <p:ph type="title"/>
          </p:nvPr>
        </p:nvSpPr>
        <p:spPr>
          <a:xfrm>
            <a:off x="855300" y="659450"/>
            <a:ext cx="6602100" cy="749400"/>
          </a:xfrm>
          <a:prstGeom prst="rect">
            <a:avLst/>
          </a:prstGeom>
        </p:spPr>
        <p:txBody>
          <a:bodyPr anchorCtr="0" anchor="ctr"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69" name="Google Shape;69;p8"/>
          <p:cNvSpPr txBox="1"/>
          <p:nvPr>
            <p:ph idx="1" type="body"/>
          </p:nvPr>
        </p:nvSpPr>
        <p:spPr>
          <a:xfrm>
            <a:off x="855300" y="1353950"/>
            <a:ext cx="1606500" cy="3284700"/>
          </a:xfrm>
          <a:prstGeom prst="rect">
            <a:avLst/>
          </a:prstGeom>
        </p:spPr>
        <p:txBody>
          <a:bodyPr anchorCtr="0" anchor="t" bIns="0" lIns="0" spcFirstLastPara="1" rIns="0" wrap="square" tIns="0">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70" name="Google Shape;70;p8"/>
          <p:cNvSpPr txBox="1"/>
          <p:nvPr>
            <p:ph idx="2" type="body"/>
          </p:nvPr>
        </p:nvSpPr>
        <p:spPr>
          <a:xfrm>
            <a:off x="2630611" y="1353950"/>
            <a:ext cx="1606500" cy="3284700"/>
          </a:xfrm>
          <a:prstGeom prst="rect">
            <a:avLst/>
          </a:prstGeom>
        </p:spPr>
        <p:txBody>
          <a:bodyPr anchorCtr="0" anchor="t" bIns="0" lIns="0" spcFirstLastPara="1" rIns="0" wrap="square" tIns="0">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71" name="Google Shape;71;p8"/>
          <p:cNvSpPr txBox="1"/>
          <p:nvPr>
            <p:ph idx="3" type="body"/>
          </p:nvPr>
        </p:nvSpPr>
        <p:spPr>
          <a:xfrm>
            <a:off x="4405922" y="1353950"/>
            <a:ext cx="1606500" cy="3284700"/>
          </a:xfrm>
          <a:prstGeom prst="rect">
            <a:avLst/>
          </a:prstGeom>
        </p:spPr>
        <p:txBody>
          <a:bodyPr anchorCtr="0" anchor="t" bIns="0" lIns="0" spcFirstLastPara="1" rIns="0" wrap="square" tIns="0">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72" name="Google Shape;72;p8"/>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73" name="Google Shape;73;p8"/>
          <p:cNvPicPr preferRelativeResize="0"/>
          <p:nvPr/>
        </p:nvPicPr>
        <p:blipFill rotWithShape="1">
          <a:blip r:embed="rId2">
            <a:alphaModFix/>
          </a:blip>
          <a:srcRect b="0" l="0" r="3660" t="0"/>
          <a:stretch/>
        </p:blipFill>
        <p:spPr>
          <a:xfrm>
            <a:off x="6164275" y="1132750"/>
            <a:ext cx="2979725" cy="3505851"/>
          </a:xfrm>
          <a:prstGeom prst="rect">
            <a:avLst/>
          </a:prstGeom>
          <a:noFill/>
          <a:ln>
            <a:noFill/>
          </a:ln>
          <a:effectLst>
            <a:outerShdw blurRad="28575" rotWithShape="0" algn="bl" dist="28575">
              <a:schemeClr val="dk1">
                <a:alpha val="10000"/>
              </a:schemeClr>
            </a:out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4" name="Shape 74"/>
        <p:cNvGrpSpPr/>
        <p:nvPr/>
      </p:nvGrpSpPr>
      <p:grpSpPr>
        <a:xfrm>
          <a:off x="0" y="0"/>
          <a:ext cx="0" cy="0"/>
          <a:chOff x="0" y="0"/>
          <a:chExt cx="0" cy="0"/>
        </a:xfrm>
      </p:grpSpPr>
      <p:sp>
        <p:nvSpPr>
          <p:cNvPr id="75" name="Google Shape;75;p9"/>
          <p:cNvSpPr/>
          <p:nvPr/>
        </p:nvSpPr>
        <p:spPr>
          <a:xfrm>
            <a:off x="5901817" y="742300"/>
            <a:ext cx="3809100" cy="38091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9"/>
          <p:cNvSpPr/>
          <p:nvPr/>
        </p:nvSpPr>
        <p:spPr>
          <a:xfrm>
            <a:off x="7664350" y="306375"/>
            <a:ext cx="1737000" cy="17370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9"/>
          <p:cNvSpPr/>
          <p:nvPr/>
        </p:nvSpPr>
        <p:spPr>
          <a:xfrm rot="10800000">
            <a:off x="-112168" y="659450"/>
            <a:ext cx="749400" cy="749400"/>
          </a:xfrm>
          <a:prstGeom prst="chord">
            <a:avLst>
              <a:gd fmla="val 2700000" name="adj1"/>
              <a:gd fmla="val 18900274" name="adj2"/>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8" name="Google Shape;78;p9"/>
          <p:cNvGrpSpPr/>
          <p:nvPr/>
        </p:nvGrpSpPr>
        <p:grpSpPr>
          <a:xfrm>
            <a:off x="145809" y="869911"/>
            <a:ext cx="232524" cy="328270"/>
            <a:chOff x="7938657" y="1397104"/>
            <a:chExt cx="323850" cy="457200"/>
          </a:xfrm>
        </p:grpSpPr>
        <p:sp>
          <p:nvSpPr>
            <p:cNvPr id="79" name="Google Shape;79;p9"/>
            <p:cNvSpPr/>
            <p:nvPr/>
          </p:nvSpPr>
          <p:spPr>
            <a:xfrm>
              <a:off x="8081532" y="1397104"/>
              <a:ext cx="57150" cy="57150"/>
            </a:xfrm>
            <a:custGeom>
              <a:rect b="b" l="l" r="r" t="t"/>
              <a:pathLst>
                <a:path extrusionOk="0" h="57150" w="57150">
                  <a:moveTo>
                    <a:pt x="57150" y="28575"/>
                  </a:moveTo>
                  <a:cubicBezTo>
                    <a:pt x="57150" y="12764"/>
                    <a:pt x="44387" y="0"/>
                    <a:pt x="28575" y="0"/>
                  </a:cubicBezTo>
                  <a:cubicBezTo>
                    <a:pt x="12764" y="0"/>
                    <a:pt x="0" y="12764"/>
                    <a:pt x="0" y="28575"/>
                  </a:cubicBezTo>
                  <a:lnTo>
                    <a:pt x="0" y="57150"/>
                  </a:lnTo>
                  <a:lnTo>
                    <a:pt x="57150" y="57150"/>
                  </a:lnTo>
                  <a:lnTo>
                    <a:pt x="57150" y="28575"/>
                  </a:ln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80" name="Google Shape;80;p9"/>
            <p:cNvSpPr/>
            <p:nvPr/>
          </p:nvSpPr>
          <p:spPr>
            <a:xfrm>
              <a:off x="7938657" y="1463779"/>
              <a:ext cx="323850" cy="390525"/>
            </a:xfrm>
            <a:custGeom>
              <a:rect b="b" l="l" r="r" t="t"/>
              <a:pathLst>
                <a:path extrusionOk="0" h="390525" w="323850">
                  <a:moveTo>
                    <a:pt x="142875" y="180975"/>
                  </a:moveTo>
                  <a:lnTo>
                    <a:pt x="200025" y="180975"/>
                  </a:lnTo>
                  <a:lnTo>
                    <a:pt x="200025" y="161925"/>
                  </a:lnTo>
                  <a:lnTo>
                    <a:pt x="247650" y="161925"/>
                  </a:lnTo>
                  <a:cubicBezTo>
                    <a:pt x="289655" y="161925"/>
                    <a:pt x="323850" y="127730"/>
                    <a:pt x="323850" y="85725"/>
                  </a:cubicBezTo>
                  <a:cubicBezTo>
                    <a:pt x="323850" y="43720"/>
                    <a:pt x="289655" y="9525"/>
                    <a:pt x="247650" y="9525"/>
                  </a:cubicBezTo>
                  <a:lnTo>
                    <a:pt x="110871" y="9525"/>
                  </a:lnTo>
                  <a:cubicBezTo>
                    <a:pt x="104108" y="3620"/>
                    <a:pt x="95345" y="0"/>
                    <a:pt x="85725" y="0"/>
                  </a:cubicBezTo>
                  <a:lnTo>
                    <a:pt x="38100" y="0"/>
                  </a:lnTo>
                  <a:cubicBezTo>
                    <a:pt x="27623" y="0"/>
                    <a:pt x="18098" y="4286"/>
                    <a:pt x="11144" y="11144"/>
                  </a:cubicBezTo>
                  <a:cubicBezTo>
                    <a:pt x="4286" y="18097"/>
                    <a:pt x="0" y="27622"/>
                    <a:pt x="0" y="38100"/>
                  </a:cubicBezTo>
                  <a:cubicBezTo>
                    <a:pt x="0" y="59150"/>
                    <a:pt x="17050" y="76200"/>
                    <a:pt x="38100" y="76200"/>
                  </a:cubicBezTo>
                  <a:lnTo>
                    <a:pt x="85725" y="76200"/>
                  </a:lnTo>
                  <a:cubicBezTo>
                    <a:pt x="95345" y="76200"/>
                    <a:pt x="104108" y="72581"/>
                    <a:pt x="110871" y="66675"/>
                  </a:cubicBezTo>
                  <a:lnTo>
                    <a:pt x="247650" y="66675"/>
                  </a:lnTo>
                  <a:cubicBezTo>
                    <a:pt x="258128" y="66675"/>
                    <a:pt x="266700" y="75248"/>
                    <a:pt x="266700" y="85725"/>
                  </a:cubicBezTo>
                  <a:cubicBezTo>
                    <a:pt x="266700" y="96203"/>
                    <a:pt x="258128" y="104775"/>
                    <a:pt x="247650" y="104775"/>
                  </a:cubicBezTo>
                  <a:lnTo>
                    <a:pt x="200025" y="104775"/>
                  </a:lnTo>
                  <a:lnTo>
                    <a:pt x="200025" y="85725"/>
                  </a:lnTo>
                  <a:lnTo>
                    <a:pt x="142875" y="85725"/>
                  </a:lnTo>
                  <a:lnTo>
                    <a:pt x="142875" y="104775"/>
                  </a:lnTo>
                  <a:lnTo>
                    <a:pt x="114300" y="104775"/>
                  </a:lnTo>
                  <a:cubicBezTo>
                    <a:pt x="72295" y="104775"/>
                    <a:pt x="38100" y="138970"/>
                    <a:pt x="38100" y="180975"/>
                  </a:cubicBezTo>
                  <a:cubicBezTo>
                    <a:pt x="38100" y="222980"/>
                    <a:pt x="72295" y="257175"/>
                    <a:pt x="114300" y="257175"/>
                  </a:cubicBezTo>
                  <a:lnTo>
                    <a:pt x="209550" y="257175"/>
                  </a:lnTo>
                  <a:cubicBezTo>
                    <a:pt x="220028" y="257175"/>
                    <a:pt x="228600" y="265748"/>
                    <a:pt x="228600" y="276225"/>
                  </a:cubicBezTo>
                  <a:cubicBezTo>
                    <a:pt x="228600" y="286703"/>
                    <a:pt x="220028" y="295275"/>
                    <a:pt x="209550" y="295275"/>
                  </a:cubicBezTo>
                  <a:lnTo>
                    <a:pt x="200025" y="295275"/>
                  </a:lnTo>
                  <a:lnTo>
                    <a:pt x="200025" y="276225"/>
                  </a:lnTo>
                  <a:lnTo>
                    <a:pt x="142875" y="276225"/>
                  </a:lnTo>
                  <a:lnTo>
                    <a:pt x="142875" y="295275"/>
                  </a:lnTo>
                  <a:lnTo>
                    <a:pt x="123825" y="295275"/>
                  </a:lnTo>
                  <a:cubicBezTo>
                    <a:pt x="108014" y="295275"/>
                    <a:pt x="95250" y="308039"/>
                    <a:pt x="95250" y="323850"/>
                  </a:cubicBezTo>
                  <a:cubicBezTo>
                    <a:pt x="95250" y="339662"/>
                    <a:pt x="108014" y="352425"/>
                    <a:pt x="123825" y="352425"/>
                  </a:cubicBezTo>
                  <a:lnTo>
                    <a:pt x="142875" y="352425"/>
                  </a:lnTo>
                  <a:lnTo>
                    <a:pt x="142875" y="361950"/>
                  </a:lnTo>
                  <a:cubicBezTo>
                    <a:pt x="142875" y="365284"/>
                    <a:pt x="143447" y="368522"/>
                    <a:pt x="144590" y="371475"/>
                  </a:cubicBezTo>
                  <a:cubicBezTo>
                    <a:pt x="145066" y="372904"/>
                    <a:pt x="145637" y="374237"/>
                    <a:pt x="146304" y="375475"/>
                  </a:cubicBezTo>
                  <a:cubicBezTo>
                    <a:pt x="146590" y="376142"/>
                    <a:pt x="146971" y="376809"/>
                    <a:pt x="147447" y="377381"/>
                  </a:cubicBezTo>
                  <a:cubicBezTo>
                    <a:pt x="147733" y="377857"/>
                    <a:pt x="148019" y="378333"/>
                    <a:pt x="148400" y="378809"/>
                  </a:cubicBezTo>
                  <a:cubicBezTo>
                    <a:pt x="151638" y="383286"/>
                    <a:pt x="156115" y="386715"/>
                    <a:pt x="161354" y="388620"/>
                  </a:cubicBezTo>
                  <a:cubicBezTo>
                    <a:pt x="161830" y="388906"/>
                    <a:pt x="162401" y="389096"/>
                    <a:pt x="162973" y="389192"/>
                  </a:cubicBezTo>
                  <a:cubicBezTo>
                    <a:pt x="163640" y="389477"/>
                    <a:pt x="164306" y="389668"/>
                    <a:pt x="164973" y="389763"/>
                  </a:cubicBezTo>
                  <a:cubicBezTo>
                    <a:pt x="165449" y="389954"/>
                    <a:pt x="166021" y="389954"/>
                    <a:pt x="166592" y="390049"/>
                  </a:cubicBezTo>
                  <a:cubicBezTo>
                    <a:pt x="168212" y="390430"/>
                    <a:pt x="169831" y="390525"/>
                    <a:pt x="171450" y="390525"/>
                  </a:cubicBezTo>
                  <a:cubicBezTo>
                    <a:pt x="173069" y="390525"/>
                    <a:pt x="174689" y="390430"/>
                    <a:pt x="176308" y="390049"/>
                  </a:cubicBezTo>
                  <a:cubicBezTo>
                    <a:pt x="176879" y="389954"/>
                    <a:pt x="177451" y="389954"/>
                    <a:pt x="177927" y="389763"/>
                  </a:cubicBezTo>
                  <a:cubicBezTo>
                    <a:pt x="184690" y="388239"/>
                    <a:pt x="190595" y="384239"/>
                    <a:pt x="194501" y="378809"/>
                  </a:cubicBezTo>
                  <a:cubicBezTo>
                    <a:pt x="194881" y="378333"/>
                    <a:pt x="195167" y="377857"/>
                    <a:pt x="195453" y="377381"/>
                  </a:cubicBezTo>
                  <a:cubicBezTo>
                    <a:pt x="195929" y="376809"/>
                    <a:pt x="196310" y="376142"/>
                    <a:pt x="196596" y="375475"/>
                  </a:cubicBezTo>
                  <a:cubicBezTo>
                    <a:pt x="197263" y="374237"/>
                    <a:pt x="197834" y="372904"/>
                    <a:pt x="198311" y="371475"/>
                  </a:cubicBezTo>
                  <a:cubicBezTo>
                    <a:pt x="199454" y="368522"/>
                    <a:pt x="200025" y="365284"/>
                    <a:pt x="200025" y="361950"/>
                  </a:cubicBezTo>
                  <a:lnTo>
                    <a:pt x="200025" y="352425"/>
                  </a:lnTo>
                  <a:lnTo>
                    <a:pt x="209550" y="352425"/>
                  </a:lnTo>
                  <a:cubicBezTo>
                    <a:pt x="251555" y="352425"/>
                    <a:pt x="285750" y="318230"/>
                    <a:pt x="285750" y="276225"/>
                  </a:cubicBezTo>
                  <a:cubicBezTo>
                    <a:pt x="285750" y="234220"/>
                    <a:pt x="251555" y="200025"/>
                    <a:pt x="209550" y="200025"/>
                  </a:cubicBezTo>
                  <a:lnTo>
                    <a:pt x="114300" y="200025"/>
                  </a:lnTo>
                  <a:cubicBezTo>
                    <a:pt x="103823" y="200025"/>
                    <a:pt x="95250" y="191453"/>
                    <a:pt x="95250" y="180975"/>
                  </a:cubicBezTo>
                  <a:cubicBezTo>
                    <a:pt x="95250" y="170498"/>
                    <a:pt x="103823" y="161925"/>
                    <a:pt x="114300" y="161925"/>
                  </a:cubicBezTo>
                  <a:lnTo>
                    <a:pt x="142875" y="161925"/>
                  </a:lnTo>
                  <a:lnTo>
                    <a:pt x="142875" y="180975"/>
                  </a:lnTo>
                  <a:close/>
                  <a:moveTo>
                    <a:pt x="38100" y="38100"/>
                  </a:moveTo>
                  <a:cubicBezTo>
                    <a:pt x="32861" y="38100"/>
                    <a:pt x="28575" y="33814"/>
                    <a:pt x="28575" y="28575"/>
                  </a:cubicBezTo>
                  <a:cubicBezTo>
                    <a:pt x="28575" y="23336"/>
                    <a:pt x="32861" y="19050"/>
                    <a:pt x="38100" y="19050"/>
                  </a:cubicBezTo>
                  <a:cubicBezTo>
                    <a:pt x="43339" y="19050"/>
                    <a:pt x="47625" y="23336"/>
                    <a:pt x="47625" y="28575"/>
                  </a:cubicBezTo>
                  <a:cubicBezTo>
                    <a:pt x="47625" y="33814"/>
                    <a:pt x="43339" y="38100"/>
                    <a:pt x="38100" y="3810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sp>
        <p:nvSpPr>
          <p:cNvPr id="81" name="Google Shape;81;p9"/>
          <p:cNvSpPr txBox="1"/>
          <p:nvPr>
            <p:ph type="title"/>
          </p:nvPr>
        </p:nvSpPr>
        <p:spPr>
          <a:xfrm>
            <a:off x="855300" y="659450"/>
            <a:ext cx="6602100" cy="749400"/>
          </a:xfrm>
          <a:prstGeom prst="rect">
            <a:avLst/>
          </a:prstGeom>
        </p:spPr>
        <p:txBody>
          <a:bodyPr anchorCtr="0" anchor="ctr"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82" name="Google Shape;82;p9"/>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83" name="Google Shape;83;p9"/>
          <p:cNvPicPr preferRelativeResize="0"/>
          <p:nvPr/>
        </p:nvPicPr>
        <p:blipFill rotWithShape="1">
          <a:blip r:embed="rId2">
            <a:alphaModFix/>
          </a:blip>
          <a:srcRect b="0" l="0" r="1351" t="0"/>
          <a:stretch/>
        </p:blipFill>
        <p:spPr>
          <a:xfrm>
            <a:off x="5247875" y="1132750"/>
            <a:ext cx="3896126" cy="3505850"/>
          </a:xfrm>
          <a:prstGeom prst="rect">
            <a:avLst/>
          </a:prstGeom>
          <a:noFill/>
          <a:ln>
            <a:noFill/>
          </a:ln>
          <a:effectLst>
            <a:outerShdw blurRad="28575" rotWithShape="0" algn="bl" dist="28575">
              <a:schemeClr val="dk1">
                <a:alpha val="10000"/>
              </a:schemeClr>
            </a:out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4" name="Shape 84"/>
        <p:cNvGrpSpPr/>
        <p:nvPr/>
      </p:nvGrpSpPr>
      <p:grpSpPr>
        <a:xfrm>
          <a:off x="0" y="0"/>
          <a:ext cx="0" cy="0"/>
          <a:chOff x="0" y="0"/>
          <a:chExt cx="0" cy="0"/>
        </a:xfrm>
      </p:grpSpPr>
      <p:sp>
        <p:nvSpPr>
          <p:cNvPr id="85" name="Google Shape;85;p10"/>
          <p:cNvSpPr/>
          <p:nvPr/>
        </p:nvSpPr>
        <p:spPr>
          <a:xfrm>
            <a:off x="5901817" y="742300"/>
            <a:ext cx="3809100" cy="38091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0"/>
          <p:cNvSpPr/>
          <p:nvPr/>
        </p:nvSpPr>
        <p:spPr>
          <a:xfrm>
            <a:off x="7664350" y="306375"/>
            <a:ext cx="1737000" cy="1737000"/>
          </a:xfrm>
          <a:prstGeom prst="chord">
            <a:avLst>
              <a:gd fmla="val 2700000" name="adj1"/>
              <a:gd fmla="val 18900274" name="adj2"/>
            </a:avLst>
          </a:prstGeom>
          <a:solidFill>
            <a:srgbClr val="00A4CA">
              <a:alpha val="100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0"/>
          <p:cNvSpPr/>
          <p:nvPr/>
        </p:nvSpPr>
        <p:spPr>
          <a:xfrm rot="10800000">
            <a:off x="-112168" y="4127525"/>
            <a:ext cx="749400" cy="749400"/>
          </a:xfrm>
          <a:prstGeom prst="chord">
            <a:avLst>
              <a:gd fmla="val 2700000" name="adj1"/>
              <a:gd fmla="val 18900274" name="adj2"/>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88" name="Google Shape;88;p10"/>
          <p:cNvSpPr txBox="1"/>
          <p:nvPr>
            <p:ph idx="1" type="body"/>
          </p:nvPr>
        </p:nvSpPr>
        <p:spPr>
          <a:xfrm>
            <a:off x="855300" y="4362163"/>
            <a:ext cx="7433400" cy="279900"/>
          </a:xfrm>
          <a:prstGeom prst="rect">
            <a:avLst/>
          </a:prstGeom>
        </p:spPr>
        <p:txBody>
          <a:bodyPr anchorCtr="0" anchor="t" bIns="0" lIns="0" spcFirstLastPara="1" rIns="0" wrap="square" tIns="0">
            <a:noAutofit/>
          </a:bodyPr>
          <a:lstStyle>
            <a:lvl1pPr indent="-228600" lvl="0" marL="457200" rtl="0">
              <a:spcBef>
                <a:spcPts val="0"/>
              </a:spcBef>
              <a:spcAft>
                <a:spcPts val="0"/>
              </a:spcAft>
              <a:buSzPts val="1800"/>
              <a:buNone/>
              <a:defRPr sz="1800"/>
            </a:lvl1pPr>
          </a:lstStyle>
          <a:p/>
        </p:txBody>
      </p:sp>
      <p:sp>
        <p:nvSpPr>
          <p:cNvPr id="89" name="Google Shape;89;p10"/>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grpSp>
        <p:nvGrpSpPr>
          <p:cNvPr id="90" name="Google Shape;90;p10"/>
          <p:cNvGrpSpPr/>
          <p:nvPr/>
        </p:nvGrpSpPr>
        <p:grpSpPr>
          <a:xfrm>
            <a:off x="145809" y="4337986"/>
            <a:ext cx="232524" cy="328270"/>
            <a:chOff x="7938657" y="1397104"/>
            <a:chExt cx="323850" cy="457200"/>
          </a:xfrm>
        </p:grpSpPr>
        <p:sp>
          <p:nvSpPr>
            <p:cNvPr id="91" name="Google Shape;91;p10"/>
            <p:cNvSpPr/>
            <p:nvPr/>
          </p:nvSpPr>
          <p:spPr>
            <a:xfrm>
              <a:off x="8081532" y="1397104"/>
              <a:ext cx="57150" cy="57150"/>
            </a:xfrm>
            <a:custGeom>
              <a:rect b="b" l="l" r="r" t="t"/>
              <a:pathLst>
                <a:path extrusionOk="0" h="57150" w="57150">
                  <a:moveTo>
                    <a:pt x="57150" y="28575"/>
                  </a:moveTo>
                  <a:cubicBezTo>
                    <a:pt x="57150" y="12764"/>
                    <a:pt x="44387" y="0"/>
                    <a:pt x="28575" y="0"/>
                  </a:cubicBezTo>
                  <a:cubicBezTo>
                    <a:pt x="12764" y="0"/>
                    <a:pt x="0" y="12764"/>
                    <a:pt x="0" y="28575"/>
                  </a:cubicBezTo>
                  <a:lnTo>
                    <a:pt x="0" y="57150"/>
                  </a:lnTo>
                  <a:lnTo>
                    <a:pt x="57150" y="57150"/>
                  </a:lnTo>
                  <a:lnTo>
                    <a:pt x="57150" y="28575"/>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2" name="Google Shape;92;p10"/>
            <p:cNvSpPr/>
            <p:nvPr/>
          </p:nvSpPr>
          <p:spPr>
            <a:xfrm>
              <a:off x="7938657" y="1463779"/>
              <a:ext cx="323850" cy="390525"/>
            </a:xfrm>
            <a:custGeom>
              <a:rect b="b" l="l" r="r" t="t"/>
              <a:pathLst>
                <a:path extrusionOk="0" h="390525" w="323850">
                  <a:moveTo>
                    <a:pt x="142875" y="180975"/>
                  </a:moveTo>
                  <a:lnTo>
                    <a:pt x="200025" y="180975"/>
                  </a:lnTo>
                  <a:lnTo>
                    <a:pt x="200025" y="161925"/>
                  </a:lnTo>
                  <a:lnTo>
                    <a:pt x="247650" y="161925"/>
                  </a:lnTo>
                  <a:cubicBezTo>
                    <a:pt x="289655" y="161925"/>
                    <a:pt x="323850" y="127730"/>
                    <a:pt x="323850" y="85725"/>
                  </a:cubicBezTo>
                  <a:cubicBezTo>
                    <a:pt x="323850" y="43720"/>
                    <a:pt x="289655" y="9525"/>
                    <a:pt x="247650" y="9525"/>
                  </a:cubicBezTo>
                  <a:lnTo>
                    <a:pt x="110871" y="9525"/>
                  </a:lnTo>
                  <a:cubicBezTo>
                    <a:pt x="104108" y="3620"/>
                    <a:pt x="95345" y="0"/>
                    <a:pt x="85725" y="0"/>
                  </a:cubicBezTo>
                  <a:lnTo>
                    <a:pt x="38100" y="0"/>
                  </a:lnTo>
                  <a:cubicBezTo>
                    <a:pt x="27623" y="0"/>
                    <a:pt x="18098" y="4286"/>
                    <a:pt x="11144" y="11144"/>
                  </a:cubicBezTo>
                  <a:cubicBezTo>
                    <a:pt x="4286" y="18097"/>
                    <a:pt x="0" y="27622"/>
                    <a:pt x="0" y="38100"/>
                  </a:cubicBezTo>
                  <a:cubicBezTo>
                    <a:pt x="0" y="59150"/>
                    <a:pt x="17050" y="76200"/>
                    <a:pt x="38100" y="76200"/>
                  </a:cubicBezTo>
                  <a:lnTo>
                    <a:pt x="85725" y="76200"/>
                  </a:lnTo>
                  <a:cubicBezTo>
                    <a:pt x="95345" y="76200"/>
                    <a:pt x="104108" y="72581"/>
                    <a:pt x="110871" y="66675"/>
                  </a:cubicBezTo>
                  <a:lnTo>
                    <a:pt x="247650" y="66675"/>
                  </a:lnTo>
                  <a:cubicBezTo>
                    <a:pt x="258128" y="66675"/>
                    <a:pt x="266700" y="75248"/>
                    <a:pt x="266700" y="85725"/>
                  </a:cubicBezTo>
                  <a:cubicBezTo>
                    <a:pt x="266700" y="96203"/>
                    <a:pt x="258128" y="104775"/>
                    <a:pt x="247650" y="104775"/>
                  </a:cubicBezTo>
                  <a:lnTo>
                    <a:pt x="200025" y="104775"/>
                  </a:lnTo>
                  <a:lnTo>
                    <a:pt x="200025" y="85725"/>
                  </a:lnTo>
                  <a:lnTo>
                    <a:pt x="142875" y="85725"/>
                  </a:lnTo>
                  <a:lnTo>
                    <a:pt x="142875" y="104775"/>
                  </a:lnTo>
                  <a:lnTo>
                    <a:pt x="114300" y="104775"/>
                  </a:lnTo>
                  <a:cubicBezTo>
                    <a:pt x="72295" y="104775"/>
                    <a:pt x="38100" y="138970"/>
                    <a:pt x="38100" y="180975"/>
                  </a:cubicBezTo>
                  <a:cubicBezTo>
                    <a:pt x="38100" y="222980"/>
                    <a:pt x="72295" y="257175"/>
                    <a:pt x="114300" y="257175"/>
                  </a:cubicBezTo>
                  <a:lnTo>
                    <a:pt x="209550" y="257175"/>
                  </a:lnTo>
                  <a:cubicBezTo>
                    <a:pt x="220028" y="257175"/>
                    <a:pt x="228600" y="265748"/>
                    <a:pt x="228600" y="276225"/>
                  </a:cubicBezTo>
                  <a:cubicBezTo>
                    <a:pt x="228600" y="286703"/>
                    <a:pt x="220028" y="295275"/>
                    <a:pt x="209550" y="295275"/>
                  </a:cubicBezTo>
                  <a:lnTo>
                    <a:pt x="200025" y="295275"/>
                  </a:lnTo>
                  <a:lnTo>
                    <a:pt x="200025" y="276225"/>
                  </a:lnTo>
                  <a:lnTo>
                    <a:pt x="142875" y="276225"/>
                  </a:lnTo>
                  <a:lnTo>
                    <a:pt x="142875" y="295275"/>
                  </a:lnTo>
                  <a:lnTo>
                    <a:pt x="123825" y="295275"/>
                  </a:lnTo>
                  <a:cubicBezTo>
                    <a:pt x="108014" y="295275"/>
                    <a:pt x="95250" y="308039"/>
                    <a:pt x="95250" y="323850"/>
                  </a:cubicBezTo>
                  <a:cubicBezTo>
                    <a:pt x="95250" y="339662"/>
                    <a:pt x="108014" y="352425"/>
                    <a:pt x="123825" y="352425"/>
                  </a:cubicBezTo>
                  <a:lnTo>
                    <a:pt x="142875" y="352425"/>
                  </a:lnTo>
                  <a:lnTo>
                    <a:pt x="142875" y="361950"/>
                  </a:lnTo>
                  <a:cubicBezTo>
                    <a:pt x="142875" y="365284"/>
                    <a:pt x="143447" y="368522"/>
                    <a:pt x="144590" y="371475"/>
                  </a:cubicBezTo>
                  <a:cubicBezTo>
                    <a:pt x="145066" y="372904"/>
                    <a:pt x="145637" y="374237"/>
                    <a:pt x="146304" y="375475"/>
                  </a:cubicBezTo>
                  <a:cubicBezTo>
                    <a:pt x="146590" y="376142"/>
                    <a:pt x="146971" y="376809"/>
                    <a:pt x="147447" y="377381"/>
                  </a:cubicBezTo>
                  <a:cubicBezTo>
                    <a:pt x="147733" y="377857"/>
                    <a:pt x="148019" y="378333"/>
                    <a:pt x="148400" y="378809"/>
                  </a:cubicBezTo>
                  <a:cubicBezTo>
                    <a:pt x="151638" y="383286"/>
                    <a:pt x="156115" y="386715"/>
                    <a:pt x="161354" y="388620"/>
                  </a:cubicBezTo>
                  <a:cubicBezTo>
                    <a:pt x="161830" y="388906"/>
                    <a:pt x="162401" y="389096"/>
                    <a:pt x="162973" y="389192"/>
                  </a:cubicBezTo>
                  <a:cubicBezTo>
                    <a:pt x="163640" y="389477"/>
                    <a:pt x="164306" y="389668"/>
                    <a:pt x="164973" y="389763"/>
                  </a:cubicBezTo>
                  <a:cubicBezTo>
                    <a:pt x="165449" y="389954"/>
                    <a:pt x="166021" y="389954"/>
                    <a:pt x="166592" y="390049"/>
                  </a:cubicBezTo>
                  <a:cubicBezTo>
                    <a:pt x="168212" y="390430"/>
                    <a:pt x="169831" y="390525"/>
                    <a:pt x="171450" y="390525"/>
                  </a:cubicBezTo>
                  <a:cubicBezTo>
                    <a:pt x="173069" y="390525"/>
                    <a:pt x="174689" y="390430"/>
                    <a:pt x="176308" y="390049"/>
                  </a:cubicBezTo>
                  <a:cubicBezTo>
                    <a:pt x="176879" y="389954"/>
                    <a:pt x="177451" y="389954"/>
                    <a:pt x="177927" y="389763"/>
                  </a:cubicBezTo>
                  <a:cubicBezTo>
                    <a:pt x="184690" y="388239"/>
                    <a:pt x="190595" y="384239"/>
                    <a:pt x="194501" y="378809"/>
                  </a:cubicBezTo>
                  <a:cubicBezTo>
                    <a:pt x="194881" y="378333"/>
                    <a:pt x="195167" y="377857"/>
                    <a:pt x="195453" y="377381"/>
                  </a:cubicBezTo>
                  <a:cubicBezTo>
                    <a:pt x="195929" y="376809"/>
                    <a:pt x="196310" y="376142"/>
                    <a:pt x="196596" y="375475"/>
                  </a:cubicBezTo>
                  <a:cubicBezTo>
                    <a:pt x="197263" y="374237"/>
                    <a:pt x="197834" y="372904"/>
                    <a:pt x="198311" y="371475"/>
                  </a:cubicBezTo>
                  <a:cubicBezTo>
                    <a:pt x="199454" y="368522"/>
                    <a:pt x="200025" y="365284"/>
                    <a:pt x="200025" y="361950"/>
                  </a:cubicBezTo>
                  <a:lnTo>
                    <a:pt x="200025" y="352425"/>
                  </a:lnTo>
                  <a:lnTo>
                    <a:pt x="209550" y="352425"/>
                  </a:lnTo>
                  <a:cubicBezTo>
                    <a:pt x="251555" y="352425"/>
                    <a:pt x="285750" y="318230"/>
                    <a:pt x="285750" y="276225"/>
                  </a:cubicBezTo>
                  <a:cubicBezTo>
                    <a:pt x="285750" y="234220"/>
                    <a:pt x="251555" y="200025"/>
                    <a:pt x="209550" y="200025"/>
                  </a:cubicBezTo>
                  <a:lnTo>
                    <a:pt x="114300" y="200025"/>
                  </a:lnTo>
                  <a:cubicBezTo>
                    <a:pt x="103823" y="200025"/>
                    <a:pt x="95250" y="191453"/>
                    <a:pt x="95250" y="180975"/>
                  </a:cubicBezTo>
                  <a:cubicBezTo>
                    <a:pt x="95250" y="170498"/>
                    <a:pt x="103823" y="161925"/>
                    <a:pt x="114300" y="161925"/>
                  </a:cubicBezTo>
                  <a:lnTo>
                    <a:pt x="142875" y="161925"/>
                  </a:lnTo>
                  <a:lnTo>
                    <a:pt x="142875" y="180975"/>
                  </a:lnTo>
                  <a:close/>
                  <a:moveTo>
                    <a:pt x="38100" y="38100"/>
                  </a:moveTo>
                  <a:cubicBezTo>
                    <a:pt x="32861" y="38100"/>
                    <a:pt x="28575" y="33814"/>
                    <a:pt x="28575" y="28575"/>
                  </a:cubicBezTo>
                  <a:cubicBezTo>
                    <a:pt x="28575" y="23336"/>
                    <a:pt x="32861" y="19050"/>
                    <a:pt x="38100" y="19050"/>
                  </a:cubicBezTo>
                  <a:cubicBezTo>
                    <a:pt x="43339" y="19050"/>
                    <a:pt x="47625" y="23336"/>
                    <a:pt x="47625" y="28575"/>
                  </a:cubicBezTo>
                  <a:cubicBezTo>
                    <a:pt x="47625" y="33814"/>
                    <a:pt x="43339" y="38100"/>
                    <a:pt x="38100" y="3810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55300" y="659450"/>
            <a:ext cx="6602100" cy="749400"/>
          </a:xfrm>
          <a:prstGeom prst="rect">
            <a:avLst/>
          </a:prstGeom>
          <a:noFill/>
          <a:ln>
            <a:noFill/>
          </a:ln>
        </p:spPr>
        <p:txBody>
          <a:bodyPr anchorCtr="0" anchor="ctr" bIns="0" lIns="0" spcFirstLastPara="1" rIns="0" wrap="square" tIns="0">
            <a:noAutofit/>
          </a:bodyPr>
          <a:lstStyle>
            <a:lvl1pPr lvl="0" rtl="0">
              <a:lnSpc>
                <a:spcPct val="90000"/>
              </a:lnSpc>
              <a:spcBef>
                <a:spcPts val="0"/>
              </a:spcBef>
              <a:spcAft>
                <a:spcPts val="0"/>
              </a:spcAft>
              <a:buClr>
                <a:schemeClr val="accent2"/>
              </a:buClr>
              <a:buSzPts val="3200"/>
              <a:buFont typeface="Cabin Condensed SemiBold"/>
              <a:buNone/>
              <a:defRPr sz="3200">
                <a:solidFill>
                  <a:schemeClr val="accent2"/>
                </a:solidFill>
                <a:latin typeface="Cabin Condensed SemiBold"/>
                <a:ea typeface="Cabin Condensed SemiBold"/>
                <a:cs typeface="Cabin Condensed SemiBold"/>
                <a:sym typeface="Cabin Condensed SemiBold"/>
              </a:defRPr>
            </a:lvl1pPr>
            <a:lvl2pPr lvl="1" rtl="0">
              <a:lnSpc>
                <a:spcPct val="90000"/>
              </a:lnSpc>
              <a:spcBef>
                <a:spcPts val="0"/>
              </a:spcBef>
              <a:spcAft>
                <a:spcPts val="0"/>
              </a:spcAft>
              <a:buClr>
                <a:schemeClr val="accent2"/>
              </a:buClr>
              <a:buSzPts val="3200"/>
              <a:buFont typeface="Cabin Condensed SemiBold"/>
              <a:buNone/>
              <a:defRPr sz="3200">
                <a:solidFill>
                  <a:schemeClr val="accent2"/>
                </a:solidFill>
                <a:latin typeface="Cabin Condensed SemiBold"/>
                <a:ea typeface="Cabin Condensed SemiBold"/>
                <a:cs typeface="Cabin Condensed SemiBold"/>
                <a:sym typeface="Cabin Condensed SemiBold"/>
              </a:defRPr>
            </a:lvl2pPr>
            <a:lvl3pPr lvl="2" rtl="0">
              <a:lnSpc>
                <a:spcPct val="90000"/>
              </a:lnSpc>
              <a:spcBef>
                <a:spcPts val="0"/>
              </a:spcBef>
              <a:spcAft>
                <a:spcPts val="0"/>
              </a:spcAft>
              <a:buClr>
                <a:schemeClr val="accent2"/>
              </a:buClr>
              <a:buSzPts val="3200"/>
              <a:buFont typeface="Cabin Condensed SemiBold"/>
              <a:buNone/>
              <a:defRPr sz="3200">
                <a:solidFill>
                  <a:schemeClr val="accent2"/>
                </a:solidFill>
                <a:latin typeface="Cabin Condensed SemiBold"/>
                <a:ea typeface="Cabin Condensed SemiBold"/>
                <a:cs typeface="Cabin Condensed SemiBold"/>
                <a:sym typeface="Cabin Condensed SemiBold"/>
              </a:defRPr>
            </a:lvl3pPr>
            <a:lvl4pPr lvl="3" rtl="0">
              <a:lnSpc>
                <a:spcPct val="90000"/>
              </a:lnSpc>
              <a:spcBef>
                <a:spcPts val="0"/>
              </a:spcBef>
              <a:spcAft>
                <a:spcPts val="0"/>
              </a:spcAft>
              <a:buClr>
                <a:schemeClr val="accent2"/>
              </a:buClr>
              <a:buSzPts val="3200"/>
              <a:buFont typeface="Cabin Condensed SemiBold"/>
              <a:buNone/>
              <a:defRPr sz="3200">
                <a:solidFill>
                  <a:schemeClr val="accent2"/>
                </a:solidFill>
                <a:latin typeface="Cabin Condensed SemiBold"/>
                <a:ea typeface="Cabin Condensed SemiBold"/>
                <a:cs typeface="Cabin Condensed SemiBold"/>
                <a:sym typeface="Cabin Condensed SemiBold"/>
              </a:defRPr>
            </a:lvl4pPr>
            <a:lvl5pPr lvl="4" rtl="0">
              <a:lnSpc>
                <a:spcPct val="90000"/>
              </a:lnSpc>
              <a:spcBef>
                <a:spcPts val="0"/>
              </a:spcBef>
              <a:spcAft>
                <a:spcPts val="0"/>
              </a:spcAft>
              <a:buClr>
                <a:schemeClr val="accent2"/>
              </a:buClr>
              <a:buSzPts val="3200"/>
              <a:buFont typeface="Cabin Condensed SemiBold"/>
              <a:buNone/>
              <a:defRPr sz="3200">
                <a:solidFill>
                  <a:schemeClr val="accent2"/>
                </a:solidFill>
                <a:latin typeface="Cabin Condensed SemiBold"/>
                <a:ea typeface="Cabin Condensed SemiBold"/>
                <a:cs typeface="Cabin Condensed SemiBold"/>
                <a:sym typeface="Cabin Condensed SemiBold"/>
              </a:defRPr>
            </a:lvl5pPr>
            <a:lvl6pPr lvl="5" rtl="0">
              <a:lnSpc>
                <a:spcPct val="90000"/>
              </a:lnSpc>
              <a:spcBef>
                <a:spcPts val="0"/>
              </a:spcBef>
              <a:spcAft>
                <a:spcPts val="0"/>
              </a:spcAft>
              <a:buClr>
                <a:schemeClr val="accent2"/>
              </a:buClr>
              <a:buSzPts val="3200"/>
              <a:buFont typeface="Cabin Condensed SemiBold"/>
              <a:buNone/>
              <a:defRPr sz="3200">
                <a:solidFill>
                  <a:schemeClr val="accent2"/>
                </a:solidFill>
                <a:latin typeface="Cabin Condensed SemiBold"/>
                <a:ea typeface="Cabin Condensed SemiBold"/>
                <a:cs typeface="Cabin Condensed SemiBold"/>
                <a:sym typeface="Cabin Condensed SemiBold"/>
              </a:defRPr>
            </a:lvl6pPr>
            <a:lvl7pPr lvl="6" rtl="0">
              <a:lnSpc>
                <a:spcPct val="90000"/>
              </a:lnSpc>
              <a:spcBef>
                <a:spcPts val="0"/>
              </a:spcBef>
              <a:spcAft>
                <a:spcPts val="0"/>
              </a:spcAft>
              <a:buClr>
                <a:schemeClr val="accent2"/>
              </a:buClr>
              <a:buSzPts val="3200"/>
              <a:buFont typeface="Cabin Condensed SemiBold"/>
              <a:buNone/>
              <a:defRPr sz="3200">
                <a:solidFill>
                  <a:schemeClr val="accent2"/>
                </a:solidFill>
                <a:latin typeface="Cabin Condensed SemiBold"/>
                <a:ea typeface="Cabin Condensed SemiBold"/>
                <a:cs typeface="Cabin Condensed SemiBold"/>
                <a:sym typeface="Cabin Condensed SemiBold"/>
              </a:defRPr>
            </a:lvl7pPr>
            <a:lvl8pPr lvl="7" rtl="0">
              <a:lnSpc>
                <a:spcPct val="90000"/>
              </a:lnSpc>
              <a:spcBef>
                <a:spcPts val="0"/>
              </a:spcBef>
              <a:spcAft>
                <a:spcPts val="0"/>
              </a:spcAft>
              <a:buClr>
                <a:schemeClr val="accent2"/>
              </a:buClr>
              <a:buSzPts val="3200"/>
              <a:buFont typeface="Cabin Condensed SemiBold"/>
              <a:buNone/>
              <a:defRPr sz="3200">
                <a:solidFill>
                  <a:schemeClr val="accent2"/>
                </a:solidFill>
                <a:latin typeface="Cabin Condensed SemiBold"/>
                <a:ea typeface="Cabin Condensed SemiBold"/>
                <a:cs typeface="Cabin Condensed SemiBold"/>
                <a:sym typeface="Cabin Condensed SemiBold"/>
              </a:defRPr>
            </a:lvl8pPr>
            <a:lvl9pPr lvl="8" rtl="0">
              <a:lnSpc>
                <a:spcPct val="90000"/>
              </a:lnSpc>
              <a:spcBef>
                <a:spcPts val="0"/>
              </a:spcBef>
              <a:spcAft>
                <a:spcPts val="0"/>
              </a:spcAft>
              <a:buClr>
                <a:schemeClr val="accent2"/>
              </a:buClr>
              <a:buSzPts val="3200"/>
              <a:buFont typeface="Cabin Condensed SemiBold"/>
              <a:buNone/>
              <a:defRPr sz="3200">
                <a:solidFill>
                  <a:schemeClr val="accent2"/>
                </a:solidFill>
                <a:latin typeface="Cabin Condensed SemiBold"/>
                <a:ea typeface="Cabin Condensed SemiBold"/>
                <a:cs typeface="Cabin Condensed SemiBold"/>
                <a:sym typeface="Cabin Condensed SemiBold"/>
              </a:defRPr>
            </a:lvl9pPr>
          </a:lstStyle>
          <a:p/>
        </p:txBody>
      </p:sp>
      <p:sp>
        <p:nvSpPr>
          <p:cNvPr id="7" name="Google Shape;7;p1"/>
          <p:cNvSpPr txBox="1"/>
          <p:nvPr>
            <p:ph idx="1" type="body"/>
          </p:nvPr>
        </p:nvSpPr>
        <p:spPr>
          <a:xfrm>
            <a:off x="855300" y="1353948"/>
            <a:ext cx="4844100" cy="3033900"/>
          </a:xfrm>
          <a:prstGeom prst="rect">
            <a:avLst/>
          </a:prstGeom>
          <a:noFill/>
          <a:ln>
            <a:noFill/>
          </a:ln>
        </p:spPr>
        <p:txBody>
          <a:bodyPr anchorCtr="0" anchor="t" bIns="0" lIns="0" spcFirstLastPara="1" rIns="0" wrap="square" tIns="0">
            <a:noAutofit/>
          </a:bodyPr>
          <a:lstStyle>
            <a:lvl1pPr indent="-381000" lvl="0" marL="457200" rtl="0">
              <a:lnSpc>
                <a:spcPct val="115000"/>
              </a:lnSpc>
              <a:spcBef>
                <a:spcPts val="600"/>
              </a:spcBef>
              <a:spcAft>
                <a:spcPts val="0"/>
              </a:spcAft>
              <a:buClr>
                <a:schemeClr val="accent1"/>
              </a:buClr>
              <a:buSzPts val="2400"/>
              <a:buFont typeface="News Cycle"/>
              <a:buChar char="•"/>
              <a:defRPr sz="2400">
                <a:solidFill>
                  <a:schemeClr val="dk1"/>
                </a:solidFill>
                <a:latin typeface="News Cycle"/>
                <a:ea typeface="News Cycle"/>
                <a:cs typeface="News Cycle"/>
                <a:sym typeface="News Cycle"/>
              </a:defRPr>
            </a:lvl1pPr>
            <a:lvl2pPr indent="-381000" lvl="1" marL="914400" rtl="0">
              <a:lnSpc>
                <a:spcPct val="115000"/>
              </a:lnSpc>
              <a:spcBef>
                <a:spcPts val="0"/>
              </a:spcBef>
              <a:spcAft>
                <a:spcPts val="0"/>
              </a:spcAft>
              <a:buClr>
                <a:schemeClr val="dk2"/>
              </a:buClr>
              <a:buSzPts val="2400"/>
              <a:buFont typeface="News Cycle"/>
              <a:buChar char="•"/>
              <a:defRPr sz="2400">
                <a:solidFill>
                  <a:schemeClr val="dk1"/>
                </a:solidFill>
                <a:latin typeface="News Cycle"/>
                <a:ea typeface="News Cycle"/>
                <a:cs typeface="News Cycle"/>
                <a:sym typeface="News Cycle"/>
              </a:defRPr>
            </a:lvl2pPr>
            <a:lvl3pPr indent="-381000" lvl="2" marL="1371600" rtl="0">
              <a:lnSpc>
                <a:spcPct val="115000"/>
              </a:lnSpc>
              <a:spcBef>
                <a:spcPts val="0"/>
              </a:spcBef>
              <a:spcAft>
                <a:spcPts val="0"/>
              </a:spcAft>
              <a:buClr>
                <a:schemeClr val="lt2"/>
              </a:buClr>
              <a:buSzPts val="2400"/>
              <a:buFont typeface="News Cycle"/>
              <a:buChar char="•"/>
              <a:defRPr sz="2400">
                <a:solidFill>
                  <a:schemeClr val="dk1"/>
                </a:solidFill>
                <a:latin typeface="News Cycle"/>
                <a:ea typeface="News Cycle"/>
                <a:cs typeface="News Cycle"/>
                <a:sym typeface="News Cycle"/>
              </a:defRPr>
            </a:lvl3pPr>
            <a:lvl4pPr indent="-381000" lvl="3" marL="1828800" rtl="0">
              <a:lnSpc>
                <a:spcPct val="115000"/>
              </a:lnSpc>
              <a:spcBef>
                <a:spcPts val="0"/>
              </a:spcBef>
              <a:spcAft>
                <a:spcPts val="0"/>
              </a:spcAft>
              <a:buClr>
                <a:schemeClr val="lt2"/>
              </a:buClr>
              <a:buSzPts val="2400"/>
              <a:buFont typeface="News Cycle"/>
              <a:buChar char="•"/>
              <a:defRPr sz="2400">
                <a:solidFill>
                  <a:schemeClr val="dk1"/>
                </a:solidFill>
                <a:latin typeface="News Cycle"/>
                <a:ea typeface="News Cycle"/>
                <a:cs typeface="News Cycle"/>
                <a:sym typeface="News Cycle"/>
              </a:defRPr>
            </a:lvl4pPr>
            <a:lvl5pPr indent="-381000" lvl="4" marL="2286000" rtl="0">
              <a:lnSpc>
                <a:spcPct val="115000"/>
              </a:lnSpc>
              <a:spcBef>
                <a:spcPts val="0"/>
              </a:spcBef>
              <a:spcAft>
                <a:spcPts val="0"/>
              </a:spcAft>
              <a:buClr>
                <a:schemeClr val="dk1"/>
              </a:buClr>
              <a:buSzPts val="2400"/>
              <a:buFont typeface="News Cycle"/>
              <a:buChar char="○"/>
              <a:defRPr sz="2400">
                <a:solidFill>
                  <a:schemeClr val="dk1"/>
                </a:solidFill>
                <a:latin typeface="News Cycle"/>
                <a:ea typeface="News Cycle"/>
                <a:cs typeface="News Cycle"/>
                <a:sym typeface="News Cycle"/>
              </a:defRPr>
            </a:lvl5pPr>
            <a:lvl6pPr indent="-381000" lvl="5" marL="2743200" rtl="0">
              <a:lnSpc>
                <a:spcPct val="115000"/>
              </a:lnSpc>
              <a:spcBef>
                <a:spcPts val="0"/>
              </a:spcBef>
              <a:spcAft>
                <a:spcPts val="0"/>
              </a:spcAft>
              <a:buClr>
                <a:schemeClr val="dk1"/>
              </a:buClr>
              <a:buSzPts val="2400"/>
              <a:buFont typeface="News Cycle"/>
              <a:buChar char="■"/>
              <a:defRPr sz="2400">
                <a:solidFill>
                  <a:schemeClr val="dk1"/>
                </a:solidFill>
                <a:latin typeface="News Cycle"/>
                <a:ea typeface="News Cycle"/>
                <a:cs typeface="News Cycle"/>
                <a:sym typeface="News Cycle"/>
              </a:defRPr>
            </a:lvl6pPr>
            <a:lvl7pPr indent="-381000" lvl="6" marL="3200400" rtl="0">
              <a:lnSpc>
                <a:spcPct val="115000"/>
              </a:lnSpc>
              <a:spcBef>
                <a:spcPts val="0"/>
              </a:spcBef>
              <a:spcAft>
                <a:spcPts val="0"/>
              </a:spcAft>
              <a:buClr>
                <a:schemeClr val="dk1"/>
              </a:buClr>
              <a:buSzPts val="2400"/>
              <a:buFont typeface="News Cycle"/>
              <a:buChar char="●"/>
              <a:defRPr sz="2400">
                <a:solidFill>
                  <a:schemeClr val="dk1"/>
                </a:solidFill>
                <a:latin typeface="News Cycle"/>
                <a:ea typeface="News Cycle"/>
                <a:cs typeface="News Cycle"/>
                <a:sym typeface="News Cycle"/>
              </a:defRPr>
            </a:lvl7pPr>
            <a:lvl8pPr indent="-381000" lvl="7" marL="3657600" rtl="0">
              <a:lnSpc>
                <a:spcPct val="115000"/>
              </a:lnSpc>
              <a:spcBef>
                <a:spcPts val="0"/>
              </a:spcBef>
              <a:spcAft>
                <a:spcPts val="0"/>
              </a:spcAft>
              <a:buClr>
                <a:schemeClr val="dk1"/>
              </a:buClr>
              <a:buSzPts val="2400"/>
              <a:buFont typeface="News Cycle"/>
              <a:buChar char="○"/>
              <a:defRPr sz="2400">
                <a:solidFill>
                  <a:schemeClr val="dk1"/>
                </a:solidFill>
                <a:latin typeface="News Cycle"/>
                <a:ea typeface="News Cycle"/>
                <a:cs typeface="News Cycle"/>
                <a:sym typeface="News Cycle"/>
              </a:defRPr>
            </a:lvl8pPr>
            <a:lvl9pPr indent="-381000" lvl="8" marL="4114800" rtl="0">
              <a:lnSpc>
                <a:spcPct val="115000"/>
              </a:lnSpc>
              <a:spcBef>
                <a:spcPts val="0"/>
              </a:spcBef>
              <a:spcAft>
                <a:spcPts val="0"/>
              </a:spcAft>
              <a:buClr>
                <a:schemeClr val="dk1"/>
              </a:buClr>
              <a:buSzPts val="2400"/>
              <a:buFont typeface="News Cycle"/>
              <a:buChar char="■"/>
              <a:defRPr sz="2400">
                <a:solidFill>
                  <a:schemeClr val="dk1"/>
                </a:solidFill>
                <a:latin typeface="News Cycle"/>
                <a:ea typeface="News Cycle"/>
                <a:cs typeface="News Cycle"/>
                <a:sym typeface="News Cycle"/>
              </a:defRPr>
            </a:lvl9pPr>
          </a:lstStyle>
          <a:p/>
        </p:txBody>
      </p:sp>
      <p:sp>
        <p:nvSpPr>
          <p:cNvPr id="8" name="Google Shape;8;p1"/>
          <p:cNvSpPr txBox="1"/>
          <p:nvPr>
            <p:ph idx="12" type="sldNum"/>
          </p:nvPr>
        </p:nvSpPr>
        <p:spPr>
          <a:xfrm>
            <a:off x="8603825" y="4730500"/>
            <a:ext cx="349200" cy="279900"/>
          </a:xfrm>
          <a:prstGeom prst="rect">
            <a:avLst/>
          </a:prstGeom>
          <a:noFill/>
          <a:ln>
            <a:noFill/>
          </a:ln>
        </p:spPr>
        <p:txBody>
          <a:bodyPr anchorCtr="0" anchor="ctr" bIns="0" lIns="0" spcFirstLastPara="1" rIns="0" wrap="square" tIns="0">
            <a:noAutofit/>
          </a:bodyPr>
          <a:lstStyle>
            <a:lvl1pPr lvl="0" rtl="0" algn="r">
              <a:buNone/>
              <a:defRPr sz="1300">
                <a:solidFill>
                  <a:schemeClr val="dk2"/>
                </a:solidFill>
                <a:latin typeface="News Cycle"/>
                <a:ea typeface="News Cycle"/>
                <a:cs typeface="News Cycle"/>
                <a:sym typeface="News Cycle"/>
              </a:defRPr>
            </a:lvl1pPr>
            <a:lvl2pPr lvl="1" rtl="0" algn="r">
              <a:buNone/>
              <a:defRPr sz="1300">
                <a:solidFill>
                  <a:schemeClr val="dk2"/>
                </a:solidFill>
                <a:latin typeface="News Cycle"/>
                <a:ea typeface="News Cycle"/>
                <a:cs typeface="News Cycle"/>
                <a:sym typeface="News Cycle"/>
              </a:defRPr>
            </a:lvl2pPr>
            <a:lvl3pPr lvl="2" rtl="0" algn="r">
              <a:buNone/>
              <a:defRPr sz="1300">
                <a:solidFill>
                  <a:schemeClr val="dk2"/>
                </a:solidFill>
                <a:latin typeface="News Cycle"/>
                <a:ea typeface="News Cycle"/>
                <a:cs typeface="News Cycle"/>
                <a:sym typeface="News Cycle"/>
              </a:defRPr>
            </a:lvl3pPr>
            <a:lvl4pPr lvl="3" rtl="0" algn="r">
              <a:buNone/>
              <a:defRPr sz="1300">
                <a:solidFill>
                  <a:schemeClr val="dk2"/>
                </a:solidFill>
                <a:latin typeface="News Cycle"/>
                <a:ea typeface="News Cycle"/>
                <a:cs typeface="News Cycle"/>
                <a:sym typeface="News Cycle"/>
              </a:defRPr>
            </a:lvl4pPr>
            <a:lvl5pPr lvl="4" rtl="0" algn="r">
              <a:buNone/>
              <a:defRPr sz="1300">
                <a:solidFill>
                  <a:schemeClr val="dk2"/>
                </a:solidFill>
                <a:latin typeface="News Cycle"/>
                <a:ea typeface="News Cycle"/>
                <a:cs typeface="News Cycle"/>
                <a:sym typeface="News Cycle"/>
              </a:defRPr>
            </a:lvl5pPr>
            <a:lvl6pPr lvl="5" rtl="0" algn="r">
              <a:buNone/>
              <a:defRPr sz="1300">
                <a:solidFill>
                  <a:schemeClr val="dk2"/>
                </a:solidFill>
                <a:latin typeface="News Cycle"/>
                <a:ea typeface="News Cycle"/>
                <a:cs typeface="News Cycle"/>
                <a:sym typeface="News Cycle"/>
              </a:defRPr>
            </a:lvl6pPr>
            <a:lvl7pPr lvl="6" rtl="0" algn="r">
              <a:buNone/>
              <a:defRPr sz="1300">
                <a:solidFill>
                  <a:schemeClr val="dk2"/>
                </a:solidFill>
                <a:latin typeface="News Cycle"/>
                <a:ea typeface="News Cycle"/>
                <a:cs typeface="News Cycle"/>
                <a:sym typeface="News Cycle"/>
              </a:defRPr>
            </a:lvl7pPr>
            <a:lvl8pPr lvl="7" rtl="0" algn="r">
              <a:buNone/>
              <a:defRPr sz="1300">
                <a:solidFill>
                  <a:schemeClr val="dk2"/>
                </a:solidFill>
                <a:latin typeface="News Cycle"/>
                <a:ea typeface="News Cycle"/>
                <a:cs typeface="News Cycle"/>
                <a:sym typeface="News Cycle"/>
              </a:defRPr>
            </a:lvl8pPr>
            <a:lvl9pPr lvl="8" rtl="0" algn="r">
              <a:buNone/>
              <a:defRPr sz="1300">
                <a:solidFill>
                  <a:schemeClr val="dk2"/>
                </a:solidFill>
                <a:latin typeface="News Cycle"/>
                <a:ea typeface="News Cycle"/>
                <a:cs typeface="News Cycle"/>
                <a:sym typeface="News Cycl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2.xml"/><Relationship Id="rId3" Type="http://schemas.openxmlformats.org/officeDocument/2006/relationships/hyperlink" Target="https://www.aucccd.org/assets/documents/Survey/2018%20AUCCCD%20Survey-Public-June%2012-FINAL.pdf" TargetMode="External"/><Relationship Id="rId4" Type="http://schemas.openxmlformats.org/officeDocument/2006/relationships/hyperlink" Target="https://www.stanfordchildrens.org/en/service/child-adolescent-psychiatry/supporting-mental-health-covid-19" TargetMode="External"/><Relationship Id="rId5" Type="http://schemas.openxmlformats.org/officeDocument/2006/relationships/hyperlink" Target="https://www.bu.edu/articles/2021/depression-anxiety-loneliness-are-peaking-in-college-students/" TargetMode="External"/><Relationship Id="rId6" Type="http://schemas.openxmlformats.org/officeDocument/2006/relationships/hyperlink" Target="https://hcmstrategists.com/resources/addressing-the-shortage-of-mental-health-services-on-college-campuses/" TargetMode="External"/><Relationship Id="rId7" Type="http://schemas.openxmlformats.org/officeDocument/2006/relationships/hyperlink" Target="https://sph.umich.edu/news/2021posts/anxiety-depression-reached-record-levels-among-college-students-fall-2020.html" TargetMode="External"/><Relationship Id="rId8" Type="http://schemas.openxmlformats.org/officeDocument/2006/relationships/hyperlink" Target="https://www.thenation.com/article/society/college-students-covid-mental-healt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4"/>
          <p:cNvSpPr txBox="1"/>
          <p:nvPr>
            <p:ph type="ctrTitle"/>
          </p:nvPr>
        </p:nvSpPr>
        <p:spPr>
          <a:xfrm>
            <a:off x="855300" y="1991825"/>
            <a:ext cx="4645800" cy="11598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Mental Health </a:t>
            </a:r>
            <a:endParaRPr/>
          </a:p>
          <a:p>
            <a:pPr indent="0" lvl="0" marL="0" rtl="0" algn="l">
              <a:spcBef>
                <a:spcPts val="0"/>
              </a:spcBef>
              <a:spcAft>
                <a:spcPts val="0"/>
              </a:spcAft>
              <a:buNone/>
            </a:pPr>
            <a:r>
              <a:rPr lang="en"/>
              <a:t>On Campus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3"/>
          <p:cNvSpPr txBox="1"/>
          <p:nvPr>
            <p:ph idx="1" type="body"/>
          </p:nvPr>
        </p:nvSpPr>
        <p:spPr>
          <a:xfrm>
            <a:off x="855300" y="1607875"/>
            <a:ext cx="4938000" cy="30309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b="1" lang="en" sz="2600"/>
              <a:t>Higher education is a crucial setting where prevention and treatment can make a difference.</a:t>
            </a:r>
            <a:endParaRPr b="1" sz="2600"/>
          </a:p>
          <a:p>
            <a:pPr indent="0" lvl="0" marL="0" rtl="0" algn="l">
              <a:spcBef>
                <a:spcPts val="1200"/>
              </a:spcBef>
              <a:spcAft>
                <a:spcPts val="1200"/>
              </a:spcAft>
              <a:buNone/>
            </a:pPr>
            <a:r>
              <a:rPr lang="en" sz="1800"/>
              <a:t>- Sarah Lipson</a:t>
            </a:r>
            <a:endParaRPr b="1" sz="2600"/>
          </a:p>
        </p:txBody>
      </p:sp>
      <p:sp>
        <p:nvSpPr>
          <p:cNvPr id="170" name="Google Shape;170;p23"/>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4"/>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176" name="Google Shape;176;p24"/>
          <p:cNvSpPr/>
          <p:nvPr/>
        </p:nvSpPr>
        <p:spPr>
          <a:xfrm>
            <a:off x="7664350" y="306375"/>
            <a:ext cx="1737000" cy="1737000"/>
          </a:xfrm>
          <a:prstGeom prst="chord">
            <a:avLst>
              <a:gd fmla="val 2700000" name="adj1"/>
              <a:gd fmla="val 18900274" name="adj2"/>
            </a:avLst>
          </a:prstGeom>
          <a:solidFill>
            <a:srgbClr val="00E1FF">
              <a:alpha val="223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4"/>
          <p:cNvSpPr txBox="1"/>
          <p:nvPr>
            <p:ph idx="4294967295" type="title"/>
          </p:nvPr>
        </p:nvSpPr>
        <p:spPr>
          <a:xfrm>
            <a:off x="587325" y="650825"/>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Leading the Solution</a:t>
            </a:r>
            <a:endParaRPr/>
          </a:p>
        </p:txBody>
      </p:sp>
      <p:sp>
        <p:nvSpPr>
          <p:cNvPr id="178" name="Google Shape;178;p24"/>
          <p:cNvSpPr txBox="1"/>
          <p:nvPr>
            <p:ph idx="4294967295" type="body"/>
          </p:nvPr>
        </p:nvSpPr>
        <p:spPr>
          <a:xfrm>
            <a:off x="587325" y="1469013"/>
            <a:ext cx="4816800" cy="2588100"/>
          </a:xfrm>
          <a:prstGeom prst="rect">
            <a:avLst/>
          </a:prstGeom>
        </p:spPr>
        <p:txBody>
          <a:bodyPr anchorCtr="0" anchor="t" bIns="0" lIns="0" spcFirstLastPara="1" rIns="0" wrap="square" tIns="0">
            <a:noAutofit/>
          </a:bodyPr>
          <a:lstStyle/>
          <a:p>
            <a:pPr indent="-317500" lvl="0" marL="457200" rtl="0" algn="l">
              <a:lnSpc>
                <a:spcPct val="115000"/>
              </a:lnSpc>
              <a:spcBef>
                <a:spcPts val="600"/>
              </a:spcBef>
              <a:spcAft>
                <a:spcPts val="0"/>
              </a:spcAft>
              <a:buSzPts val="1400"/>
              <a:buChar char="●"/>
            </a:pPr>
            <a:r>
              <a:rPr b="1" lang="en" sz="1400"/>
              <a:t>Colleges already have established health and mental health services such as CAPS programs.</a:t>
            </a:r>
            <a:endParaRPr b="1" sz="1400"/>
          </a:p>
          <a:p>
            <a:pPr indent="-317500" lvl="0" marL="457200" rtl="0" algn="l">
              <a:lnSpc>
                <a:spcPct val="115000"/>
              </a:lnSpc>
              <a:spcBef>
                <a:spcPts val="1000"/>
              </a:spcBef>
              <a:spcAft>
                <a:spcPts val="0"/>
              </a:spcAft>
              <a:buSzPts val="1400"/>
              <a:buChar char="●"/>
            </a:pPr>
            <a:r>
              <a:rPr b="1" lang="en" sz="1400"/>
              <a:t>Colleges have a responsibility to care for their students</a:t>
            </a:r>
            <a:endParaRPr b="1" sz="1400"/>
          </a:p>
          <a:p>
            <a:pPr indent="-317500" lvl="0" marL="457200" rtl="0" algn="l">
              <a:lnSpc>
                <a:spcPct val="115000"/>
              </a:lnSpc>
              <a:spcBef>
                <a:spcPts val="1000"/>
              </a:spcBef>
              <a:spcAft>
                <a:spcPts val="0"/>
              </a:spcAft>
              <a:buSzPts val="1400"/>
              <a:buChar char="●"/>
            </a:pPr>
            <a:r>
              <a:rPr b="1" lang="en" sz="1400"/>
              <a:t>Colleges receive funding from the impacted community </a:t>
            </a:r>
            <a:endParaRPr b="1" sz="1400"/>
          </a:p>
          <a:p>
            <a:pPr indent="-317500" lvl="0" marL="457200" rtl="0" algn="l">
              <a:lnSpc>
                <a:spcPct val="115000"/>
              </a:lnSpc>
              <a:spcBef>
                <a:spcPts val="1000"/>
              </a:spcBef>
              <a:spcAft>
                <a:spcPts val="1000"/>
              </a:spcAft>
              <a:buSzPts val="1400"/>
              <a:buChar char="●"/>
            </a:pPr>
            <a:r>
              <a:rPr b="1" lang="en" sz="1400"/>
              <a:t>Colleges have a motivation to improve academic performance through reduction of mental health impacts</a:t>
            </a:r>
            <a:endParaRPr b="1" sz="1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5"/>
          <p:cNvSpPr txBox="1"/>
          <p:nvPr>
            <p:ph type="ctrTitle"/>
          </p:nvPr>
        </p:nvSpPr>
        <p:spPr>
          <a:xfrm>
            <a:off x="974050" y="2315400"/>
            <a:ext cx="4775400" cy="5127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Can the crisis be solved?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6"/>
          <p:cNvSpPr txBox="1"/>
          <p:nvPr>
            <p:ph type="title"/>
          </p:nvPr>
        </p:nvSpPr>
        <p:spPr>
          <a:xfrm>
            <a:off x="855300" y="659450"/>
            <a:ext cx="40890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No Simple Solution</a:t>
            </a:r>
            <a:endParaRPr/>
          </a:p>
        </p:txBody>
      </p:sp>
      <p:sp>
        <p:nvSpPr>
          <p:cNvPr id="189" name="Google Shape;189;p26"/>
          <p:cNvSpPr txBox="1"/>
          <p:nvPr>
            <p:ph idx="1" type="body"/>
          </p:nvPr>
        </p:nvSpPr>
        <p:spPr>
          <a:xfrm>
            <a:off x="855300" y="1677000"/>
            <a:ext cx="4089000" cy="27108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a:t>Mental illness itself cannot be solved and will always exist, but solutions exist to make the mental health crisis manageable from a college’s perspective by focusing on prevention.</a:t>
            </a:r>
            <a:endParaRPr/>
          </a:p>
        </p:txBody>
      </p:sp>
      <p:sp>
        <p:nvSpPr>
          <p:cNvPr id="190" name="Google Shape;190;p26"/>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191" name="Google Shape;191;p26"/>
          <p:cNvSpPr/>
          <p:nvPr/>
        </p:nvSpPr>
        <p:spPr>
          <a:xfrm rot="-5400000">
            <a:off x="5092400" y="-255837"/>
            <a:ext cx="1737000" cy="1737000"/>
          </a:xfrm>
          <a:prstGeom prst="chord">
            <a:avLst>
              <a:gd fmla="val 2700000" name="adj1"/>
              <a:gd fmla="val 18900274" name="adj2"/>
            </a:avLst>
          </a:prstGeom>
          <a:solidFill>
            <a:srgbClr val="00E1FF">
              <a:alpha val="223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7"/>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197" name="Google Shape;197;p27"/>
          <p:cNvSpPr txBox="1"/>
          <p:nvPr>
            <p:ph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3 Step Solution</a:t>
            </a:r>
            <a:endParaRPr/>
          </a:p>
        </p:txBody>
      </p:sp>
      <p:grpSp>
        <p:nvGrpSpPr>
          <p:cNvPr id="198" name="Google Shape;198;p27"/>
          <p:cNvGrpSpPr/>
          <p:nvPr/>
        </p:nvGrpSpPr>
        <p:grpSpPr>
          <a:xfrm>
            <a:off x="276634" y="1639825"/>
            <a:ext cx="5160418" cy="731700"/>
            <a:chOff x="-197797" y="1323164"/>
            <a:chExt cx="8209383" cy="731700"/>
          </a:xfrm>
        </p:grpSpPr>
        <p:sp>
          <p:nvSpPr>
            <p:cNvPr id="199" name="Google Shape;199;p27"/>
            <p:cNvSpPr txBox="1"/>
            <p:nvPr/>
          </p:nvSpPr>
          <p:spPr>
            <a:xfrm>
              <a:off x="-197797" y="1373347"/>
              <a:ext cx="2913000" cy="62970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None/>
              </a:pPr>
              <a:r>
                <a:rPr lang="en" sz="2600">
                  <a:solidFill>
                    <a:schemeClr val="accent2"/>
                  </a:solidFill>
                  <a:latin typeface="News Cycle"/>
                  <a:ea typeface="News Cycle"/>
                  <a:cs typeface="News Cycle"/>
                  <a:sym typeface="News Cycle"/>
                </a:rPr>
                <a:t>Wait Times </a:t>
              </a:r>
              <a:endParaRPr sz="2600">
                <a:solidFill>
                  <a:schemeClr val="accent2"/>
                </a:solidFill>
                <a:latin typeface="News Cycle"/>
                <a:ea typeface="News Cycle"/>
                <a:cs typeface="News Cycle"/>
                <a:sym typeface="News Cycle"/>
              </a:endParaRPr>
            </a:p>
          </p:txBody>
        </p:sp>
        <p:sp>
          <p:nvSpPr>
            <p:cNvPr id="200" name="Google Shape;200;p27"/>
            <p:cNvSpPr/>
            <p:nvPr/>
          </p:nvSpPr>
          <p:spPr>
            <a:xfrm>
              <a:off x="2789785" y="1323164"/>
              <a:ext cx="5221800" cy="731700"/>
            </a:xfrm>
            <a:prstGeom prst="rect">
              <a:avLst/>
            </a:prstGeom>
            <a:solidFill>
              <a:schemeClr val="accent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latin typeface="News Cycle"/>
                <a:ea typeface="News Cycle"/>
                <a:cs typeface="News Cycle"/>
                <a:sym typeface="News Cycle"/>
              </a:endParaRPr>
            </a:p>
          </p:txBody>
        </p:sp>
        <p:sp>
          <p:nvSpPr>
            <p:cNvPr id="201" name="Google Shape;201;p27"/>
            <p:cNvSpPr txBox="1"/>
            <p:nvPr/>
          </p:nvSpPr>
          <p:spPr>
            <a:xfrm>
              <a:off x="2914389" y="1407440"/>
              <a:ext cx="4765800" cy="575400"/>
            </a:xfrm>
            <a:prstGeom prst="rect">
              <a:avLst/>
            </a:prstGeom>
            <a:noFill/>
            <a:ln>
              <a:noFill/>
            </a:ln>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200">
                  <a:solidFill>
                    <a:srgbClr val="FFFFFF"/>
                  </a:solidFill>
                  <a:latin typeface="News Cycle"/>
                  <a:ea typeface="News Cycle"/>
                  <a:cs typeface="News Cycle"/>
                  <a:sym typeface="News Cycle"/>
                </a:rPr>
                <a:t>Reduce the counselor-to-student ratio and improve scheduling efficiency to reduce average wait times</a:t>
              </a:r>
              <a:endParaRPr sz="1200">
                <a:solidFill>
                  <a:srgbClr val="FFFFFF"/>
                </a:solidFill>
                <a:latin typeface="News Cycle"/>
                <a:ea typeface="News Cycle"/>
                <a:cs typeface="News Cycle"/>
                <a:sym typeface="News Cycle"/>
              </a:endParaRPr>
            </a:p>
          </p:txBody>
        </p:sp>
      </p:grpSp>
      <p:grpSp>
        <p:nvGrpSpPr>
          <p:cNvPr id="202" name="Google Shape;202;p27"/>
          <p:cNvGrpSpPr/>
          <p:nvPr/>
        </p:nvGrpSpPr>
        <p:grpSpPr>
          <a:xfrm>
            <a:off x="276626" y="2524178"/>
            <a:ext cx="4999100" cy="731700"/>
            <a:chOff x="-197793" y="2207525"/>
            <a:chExt cx="7847881" cy="731700"/>
          </a:xfrm>
        </p:grpSpPr>
        <p:sp>
          <p:nvSpPr>
            <p:cNvPr id="203" name="Google Shape;203;p27"/>
            <p:cNvSpPr txBox="1"/>
            <p:nvPr/>
          </p:nvSpPr>
          <p:spPr>
            <a:xfrm>
              <a:off x="-197793" y="2257722"/>
              <a:ext cx="2913000" cy="62970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None/>
              </a:pPr>
              <a:r>
                <a:rPr lang="en" sz="2600">
                  <a:solidFill>
                    <a:schemeClr val="accent1"/>
                  </a:solidFill>
                  <a:latin typeface="News Cycle"/>
                  <a:ea typeface="News Cycle"/>
                  <a:cs typeface="News Cycle"/>
                  <a:sym typeface="News Cycle"/>
                </a:rPr>
                <a:t>Peer Support</a:t>
              </a:r>
              <a:endParaRPr sz="2600">
                <a:solidFill>
                  <a:schemeClr val="accent1"/>
                </a:solidFill>
                <a:latin typeface="News Cycle"/>
                <a:ea typeface="News Cycle"/>
                <a:cs typeface="News Cycle"/>
                <a:sym typeface="News Cycle"/>
              </a:endParaRPr>
            </a:p>
          </p:txBody>
        </p:sp>
        <p:sp>
          <p:nvSpPr>
            <p:cNvPr id="204" name="Google Shape;204;p27"/>
            <p:cNvSpPr/>
            <p:nvPr/>
          </p:nvSpPr>
          <p:spPr>
            <a:xfrm>
              <a:off x="2789787" y="2207525"/>
              <a:ext cx="4860300" cy="731700"/>
            </a:xfrm>
            <a:prstGeom prst="rect">
              <a:avLst/>
            </a:prstGeom>
            <a:solidFill>
              <a:schemeClr val="accent1"/>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latin typeface="News Cycle"/>
                <a:ea typeface="News Cycle"/>
                <a:cs typeface="News Cycle"/>
                <a:sym typeface="News Cycle"/>
              </a:endParaRPr>
            </a:p>
          </p:txBody>
        </p:sp>
        <p:sp>
          <p:nvSpPr>
            <p:cNvPr id="205" name="Google Shape;205;p27"/>
            <p:cNvSpPr txBox="1"/>
            <p:nvPr/>
          </p:nvSpPr>
          <p:spPr>
            <a:xfrm>
              <a:off x="2914387" y="2414096"/>
              <a:ext cx="4373100" cy="330600"/>
            </a:xfrm>
            <a:prstGeom prst="rect">
              <a:avLst/>
            </a:prstGeom>
            <a:noFill/>
            <a:ln>
              <a:noFill/>
            </a:ln>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200">
                  <a:solidFill>
                    <a:srgbClr val="FFFFFF"/>
                  </a:solidFill>
                  <a:latin typeface="News Cycle"/>
                  <a:ea typeface="News Cycle"/>
                  <a:cs typeface="News Cycle"/>
                  <a:sym typeface="News Cycle"/>
                </a:rPr>
                <a:t>Establish non-crisis peer-support networks on campus so students can help each other and reduce the workload of counselors</a:t>
              </a:r>
              <a:endParaRPr sz="1200">
                <a:solidFill>
                  <a:srgbClr val="FFFFFF"/>
                </a:solidFill>
                <a:latin typeface="News Cycle"/>
                <a:ea typeface="News Cycle"/>
                <a:cs typeface="News Cycle"/>
                <a:sym typeface="News Cycle"/>
              </a:endParaRPr>
            </a:p>
          </p:txBody>
        </p:sp>
      </p:grpSp>
      <p:grpSp>
        <p:nvGrpSpPr>
          <p:cNvPr id="206" name="Google Shape;206;p27"/>
          <p:cNvGrpSpPr/>
          <p:nvPr/>
        </p:nvGrpSpPr>
        <p:grpSpPr>
          <a:xfrm>
            <a:off x="276627" y="3405278"/>
            <a:ext cx="4768060" cy="731700"/>
            <a:chOff x="-197793" y="3088625"/>
            <a:chExt cx="7485180" cy="731700"/>
          </a:xfrm>
        </p:grpSpPr>
        <p:sp>
          <p:nvSpPr>
            <p:cNvPr id="207" name="Google Shape;207;p27"/>
            <p:cNvSpPr txBox="1"/>
            <p:nvPr/>
          </p:nvSpPr>
          <p:spPr>
            <a:xfrm>
              <a:off x="-197793" y="3138822"/>
              <a:ext cx="2913000" cy="62970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None/>
              </a:pPr>
              <a:r>
                <a:rPr lang="en" sz="2600">
                  <a:solidFill>
                    <a:srgbClr val="34C9DD"/>
                  </a:solidFill>
                  <a:latin typeface="News Cycle"/>
                  <a:ea typeface="News Cycle"/>
                  <a:cs typeface="News Cycle"/>
                  <a:sym typeface="News Cycle"/>
                </a:rPr>
                <a:t>Community Events</a:t>
              </a:r>
              <a:endParaRPr sz="2600">
                <a:solidFill>
                  <a:srgbClr val="34C9DD"/>
                </a:solidFill>
                <a:latin typeface="News Cycle"/>
                <a:ea typeface="News Cycle"/>
                <a:cs typeface="News Cycle"/>
                <a:sym typeface="News Cycle"/>
              </a:endParaRPr>
            </a:p>
          </p:txBody>
        </p:sp>
        <p:sp>
          <p:nvSpPr>
            <p:cNvPr id="208" name="Google Shape;208;p27"/>
            <p:cNvSpPr/>
            <p:nvPr/>
          </p:nvSpPr>
          <p:spPr>
            <a:xfrm>
              <a:off x="2789787" y="3088625"/>
              <a:ext cx="4497600" cy="731700"/>
            </a:xfrm>
            <a:prstGeom prst="rect">
              <a:avLst/>
            </a:prstGeom>
            <a:solidFill>
              <a:srgbClr val="34C9DD"/>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latin typeface="News Cycle"/>
                <a:ea typeface="News Cycle"/>
                <a:cs typeface="News Cycle"/>
                <a:sym typeface="News Cycle"/>
              </a:endParaRPr>
            </a:p>
          </p:txBody>
        </p:sp>
        <p:sp>
          <p:nvSpPr>
            <p:cNvPr id="209" name="Google Shape;209;p27"/>
            <p:cNvSpPr txBox="1"/>
            <p:nvPr/>
          </p:nvSpPr>
          <p:spPr>
            <a:xfrm>
              <a:off x="2914388" y="3295180"/>
              <a:ext cx="3849900" cy="330600"/>
            </a:xfrm>
            <a:prstGeom prst="rect">
              <a:avLst/>
            </a:prstGeom>
            <a:noFill/>
            <a:ln>
              <a:noFill/>
            </a:ln>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200">
                  <a:solidFill>
                    <a:srgbClr val="FFFFFF"/>
                  </a:solidFill>
                  <a:latin typeface="News Cycle"/>
                  <a:ea typeface="News Cycle"/>
                  <a:cs typeface="News Cycle"/>
                  <a:sym typeface="News Cycle"/>
                </a:rPr>
                <a:t>Spread mental health awareness, stress management tips and give students a break from classes</a:t>
              </a:r>
              <a:endParaRPr sz="1200">
                <a:solidFill>
                  <a:srgbClr val="FFFFFF"/>
                </a:solidFill>
                <a:latin typeface="News Cycle"/>
                <a:ea typeface="News Cycle"/>
                <a:cs typeface="News Cycle"/>
                <a:sym typeface="News Cycle"/>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8"/>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lt1"/>
                </a:solidFill>
              </a:rPr>
              <a:t>‹#›</a:t>
            </a:fld>
            <a:endParaRPr>
              <a:solidFill>
                <a:schemeClr val="lt1"/>
              </a:solidFill>
            </a:endParaRPr>
          </a:p>
        </p:txBody>
      </p:sp>
      <p:sp>
        <p:nvSpPr>
          <p:cNvPr id="215" name="Google Shape;215;p28"/>
          <p:cNvSpPr txBox="1"/>
          <p:nvPr>
            <p:ph idx="4294967295"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solidFill>
                  <a:schemeClr val="lt1"/>
                </a:solidFill>
              </a:rPr>
              <a:t>Reducing Wait Times</a:t>
            </a:r>
            <a:endParaRPr>
              <a:solidFill>
                <a:schemeClr val="lt1"/>
              </a:solidFill>
            </a:endParaRPr>
          </a:p>
        </p:txBody>
      </p:sp>
      <p:sp>
        <p:nvSpPr>
          <p:cNvPr id="216" name="Google Shape;216;p28"/>
          <p:cNvSpPr txBox="1"/>
          <p:nvPr>
            <p:ph idx="4294967295" type="body"/>
          </p:nvPr>
        </p:nvSpPr>
        <p:spPr>
          <a:xfrm>
            <a:off x="855300" y="1353950"/>
            <a:ext cx="5092200" cy="3521700"/>
          </a:xfrm>
          <a:prstGeom prst="rect">
            <a:avLst/>
          </a:prstGeom>
        </p:spPr>
        <p:txBody>
          <a:bodyPr anchorCtr="0" anchor="t" bIns="0" lIns="0" spcFirstLastPara="1" rIns="0" wrap="square" tIns="0">
            <a:noAutofit/>
          </a:bodyPr>
          <a:lstStyle/>
          <a:p>
            <a:pPr indent="-349250" lvl="0" marL="457200" rtl="0" algn="l">
              <a:spcBef>
                <a:spcPts val="600"/>
              </a:spcBef>
              <a:spcAft>
                <a:spcPts val="0"/>
              </a:spcAft>
              <a:buClr>
                <a:schemeClr val="lt1"/>
              </a:buClr>
              <a:buSzPts val="1900"/>
              <a:buChar char="●"/>
            </a:pPr>
            <a:r>
              <a:rPr lang="en" sz="1900">
                <a:solidFill>
                  <a:schemeClr val="lt1"/>
                </a:solidFill>
              </a:rPr>
              <a:t>Reduce Counselor-To-Student Ratio</a:t>
            </a:r>
            <a:endParaRPr sz="1900">
              <a:solidFill>
                <a:schemeClr val="lt1"/>
              </a:solidFill>
            </a:endParaRPr>
          </a:p>
          <a:p>
            <a:pPr indent="-349250" lvl="1" marL="914400" rtl="0" algn="l">
              <a:spcBef>
                <a:spcPts val="0"/>
              </a:spcBef>
              <a:spcAft>
                <a:spcPts val="0"/>
              </a:spcAft>
              <a:buClr>
                <a:schemeClr val="lt1"/>
              </a:buClr>
              <a:buSzPts val="1900"/>
              <a:buChar char="○"/>
            </a:pPr>
            <a:r>
              <a:rPr lang="en" sz="1900">
                <a:solidFill>
                  <a:schemeClr val="lt1"/>
                </a:solidFill>
              </a:rPr>
              <a:t>Hire additional counselors</a:t>
            </a:r>
            <a:endParaRPr sz="1900">
              <a:solidFill>
                <a:schemeClr val="lt1"/>
              </a:solidFill>
            </a:endParaRPr>
          </a:p>
          <a:p>
            <a:pPr indent="-349250" lvl="1" marL="914400" rtl="0" algn="l">
              <a:spcBef>
                <a:spcPts val="0"/>
              </a:spcBef>
              <a:spcAft>
                <a:spcPts val="0"/>
              </a:spcAft>
              <a:buClr>
                <a:schemeClr val="lt1"/>
              </a:buClr>
              <a:buSzPts val="1900"/>
              <a:buChar char="○"/>
            </a:pPr>
            <a:r>
              <a:rPr lang="en" sz="1900">
                <a:solidFill>
                  <a:schemeClr val="lt1"/>
                </a:solidFill>
              </a:rPr>
              <a:t>Federal grants and student body fees available to cover salaries</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Improve Scheduling Efficiency</a:t>
            </a:r>
            <a:endParaRPr sz="1900">
              <a:solidFill>
                <a:schemeClr val="lt1"/>
              </a:solidFill>
            </a:endParaRPr>
          </a:p>
          <a:p>
            <a:pPr indent="-349250" lvl="1" marL="914400" rtl="0" algn="l">
              <a:spcBef>
                <a:spcPts val="0"/>
              </a:spcBef>
              <a:spcAft>
                <a:spcPts val="0"/>
              </a:spcAft>
              <a:buClr>
                <a:schemeClr val="lt1"/>
              </a:buClr>
              <a:buSzPts val="1900"/>
              <a:buChar char="○"/>
            </a:pPr>
            <a:r>
              <a:rPr lang="en" sz="1900">
                <a:solidFill>
                  <a:schemeClr val="lt1"/>
                </a:solidFill>
              </a:rPr>
              <a:t>Online Booking System</a:t>
            </a:r>
            <a:endParaRPr sz="1900">
              <a:solidFill>
                <a:schemeClr val="lt1"/>
              </a:solidFill>
            </a:endParaRPr>
          </a:p>
          <a:p>
            <a:pPr indent="-349250" lvl="1" marL="914400" rtl="0" algn="l">
              <a:spcBef>
                <a:spcPts val="0"/>
              </a:spcBef>
              <a:spcAft>
                <a:spcPts val="0"/>
              </a:spcAft>
              <a:buClr>
                <a:schemeClr val="lt1"/>
              </a:buClr>
              <a:buSzPts val="1900"/>
              <a:buChar char="○"/>
            </a:pPr>
            <a:r>
              <a:rPr lang="en" sz="1900">
                <a:solidFill>
                  <a:schemeClr val="lt1"/>
                </a:solidFill>
              </a:rPr>
              <a:t>Automated Waitlists / Cancellation Notifications</a:t>
            </a:r>
            <a:endParaRPr sz="190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9"/>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lt1"/>
                </a:solidFill>
              </a:rPr>
              <a:t>‹#›</a:t>
            </a:fld>
            <a:endParaRPr>
              <a:solidFill>
                <a:schemeClr val="lt1"/>
              </a:solidFill>
            </a:endParaRPr>
          </a:p>
        </p:txBody>
      </p:sp>
      <p:sp>
        <p:nvSpPr>
          <p:cNvPr id="222" name="Google Shape;222;p29"/>
          <p:cNvSpPr txBox="1"/>
          <p:nvPr>
            <p:ph idx="4294967295"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solidFill>
                  <a:schemeClr val="lt1"/>
                </a:solidFill>
              </a:rPr>
              <a:t>Reducing Wait Times: Case Study</a:t>
            </a:r>
            <a:endParaRPr>
              <a:solidFill>
                <a:schemeClr val="lt1"/>
              </a:solidFill>
            </a:endParaRPr>
          </a:p>
        </p:txBody>
      </p:sp>
      <p:sp>
        <p:nvSpPr>
          <p:cNvPr id="223" name="Google Shape;223;p29"/>
          <p:cNvSpPr txBox="1"/>
          <p:nvPr>
            <p:ph idx="4294967295" type="body"/>
          </p:nvPr>
        </p:nvSpPr>
        <p:spPr>
          <a:xfrm>
            <a:off x="855300" y="1353950"/>
            <a:ext cx="5092200" cy="35217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1900">
                <a:solidFill>
                  <a:schemeClr val="lt1"/>
                </a:solidFill>
              </a:rPr>
              <a:t>University of Central Florida</a:t>
            </a:r>
            <a:endParaRPr baseline="30000" sz="1900">
              <a:solidFill>
                <a:schemeClr val="lt1"/>
              </a:solidFill>
            </a:endParaRPr>
          </a:p>
          <a:p>
            <a:pPr indent="-349250" lvl="0" marL="457200" rtl="0" algn="l">
              <a:spcBef>
                <a:spcPts val="600"/>
              </a:spcBef>
              <a:spcAft>
                <a:spcPts val="0"/>
              </a:spcAft>
              <a:buClr>
                <a:schemeClr val="lt1"/>
              </a:buClr>
              <a:buSzPts val="1900"/>
              <a:buChar char="●"/>
            </a:pPr>
            <a:r>
              <a:rPr lang="en" sz="1900">
                <a:solidFill>
                  <a:schemeClr val="lt1"/>
                </a:solidFill>
              </a:rPr>
              <a:t>Reduced student-to-counselor ratio thanks to $967,000 in state funding. </a:t>
            </a:r>
            <a:r>
              <a:rPr baseline="30000" lang="en" sz="1900">
                <a:solidFill>
                  <a:schemeClr val="lt1"/>
                </a:solidFill>
              </a:rPr>
              <a:t>3</a:t>
            </a:r>
            <a:endParaRPr baseline="30000" sz="1900">
              <a:solidFill>
                <a:schemeClr val="lt1"/>
              </a:solidFill>
            </a:endParaRPr>
          </a:p>
          <a:p>
            <a:pPr indent="0" lvl="0" marL="0" rtl="0" algn="l">
              <a:spcBef>
                <a:spcPts val="600"/>
              </a:spcBef>
              <a:spcAft>
                <a:spcPts val="0"/>
              </a:spcAft>
              <a:buNone/>
            </a:pPr>
            <a:r>
              <a:rPr lang="en" sz="1900">
                <a:solidFill>
                  <a:schemeClr val="lt1"/>
                </a:solidFill>
              </a:rPr>
              <a:t>University of Pennsylvania</a:t>
            </a:r>
            <a:endParaRPr sz="1900">
              <a:solidFill>
                <a:schemeClr val="lt1"/>
              </a:solidFill>
            </a:endParaRPr>
          </a:p>
          <a:p>
            <a:pPr indent="-349250" lvl="0" marL="457200" rtl="0" algn="l">
              <a:spcBef>
                <a:spcPts val="600"/>
              </a:spcBef>
              <a:spcAft>
                <a:spcPts val="0"/>
              </a:spcAft>
              <a:buClr>
                <a:schemeClr val="lt1"/>
              </a:buClr>
              <a:buSzPts val="1900"/>
              <a:buChar char="●"/>
            </a:pPr>
            <a:r>
              <a:rPr lang="en" sz="1900">
                <a:solidFill>
                  <a:schemeClr val="lt1"/>
                </a:solidFill>
              </a:rPr>
              <a:t>Cut wait times in half by hiring additional counselors and reducing the student-to-counselor ratio. </a:t>
            </a:r>
            <a:r>
              <a:rPr baseline="30000" lang="en" sz="1900">
                <a:solidFill>
                  <a:schemeClr val="lt1"/>
                </a:solidFill>
              </a:rPr>
              <a:t>3</a:t>
            </a:r>
            <a:endParaRPr baseline="30000" sz="1900">
              <a:solidFill>
                <a:schemeClr val="lt1"/>
              </a:solidFill>
            </a:endParaRPr>
          </a:p>
        </p:txBody>
      </p:sp>
      <p:sp>
        <p:nvSpPr>
          <p:cNvPr id="224" name="Google Shape;224;p29"/>
          <p:cNvSpPr txBox="1"/>
          <p:nvPr>
            <p:ph idx="4294967295" type="body"/>
          </p:nvPr>
        </p:nvSpPr>
        <p:spPr>
          <a:xfrm>
            <a:off x="855300" y="4595738"/>
            <a:ext cx="7433400" cy="2799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b="1" baseline="30000" lang="en" sz="1100">
                <a:solidFill>
                  <a:schemeClr val="lt1"/>
                </a:solidFill>
              </a:rPr>
              <a:t>3</a:t>
            </a:r>
            <a:r>
              <a:rPr b="1" baseline="30000" lang="en" sz="1100">
                <a:solidFill>
                  <a:schemeClr val="lt1"/>
                </a:solidFill>
              </a:rPr>
              <a:t> </a:t>
            </a:r>
            <a:r>
              <a:rPr b="1" lang="en" sz="1100">
                <a:solidFill>
                  <a:schemeClr val="lt1"/>
                </a:solidFill>
              </a:rPr>
              <a:t>McMahon and Bonilla</a:t>
            </a:r>
            <a:endParaRPr b="1" sz="1100">
              <a:solidFill>
                <a:schemeClr val="lt1"/>
              </a:solidFill>
            </a:endParaRPr>
          </a:p>
          <a:p>
            <a:pPr indent="0" lvl="0" marL="0" rtl="0" algn="l">
              <a:lnSpc>
                <a:spcPct val="115000"/>
              </a:lnSpc>
              <a:spcBef>
                <a:spcPts val="600"/>
              </a:spcBef>
              <a:spcAft>
                <a:spcPts val="0"/>
              </a:spcAft>
              <a:buNone/>
            </a:pPr>
            <a:r>
              <a:t/>
            </a:r>
            <a:endParaRPr b="1" baseline="30000" sz="11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0"/>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lt1"/>
                </a:solidFill>
              </a:rPr>
              <a:t>‹#›</a:t>
            </a:fld>
            <a:endParaRPr>
              <a:solidFill>
                <a:schemeClr val="lt1"/>
              </a:solidFill>
            </a:endParaRPr>
          </a:p>
        </p:txBody>
      </p:sp>
      <p:sp>
        <p:nvSpPr>
          <p:cNvPr id="230" name="Google Shape;230;p30"/>
          <p:cNvSpPr txBox="1"/>
          <p:nvPr>
            <p:ph idx="4294967295"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solidFill>
                  <a:schemeClr val="lt1"/>
                </a:solidFill>
              </a:rPr>
              <a:t>Peer Support Networks</a:t>
            </a:r>
            <a:endParaRPr>
              <a:solidFill>
                <a:schemeClr val="lt1"/>
              </a:solidFill>
            </a:endParaRPr>
          </a:p>
        </p:txBody>
      </p:sp>
      <p:sp>
        <p:nvSpPr>
          <p:cNvPr id="231" name="Google Shape;231;p30"/>
          <p:cNvSpPr txBox="1"/>
          <p:nvPr>
            <p:ph idx="4294967295" type="body"/>
          </p:nvPr>
        </p:nvSpPr>
        <p:spPr>
          <a:xfrm>
            <a:off x="855300" y="1353950"/>
            <a:ext cx="5092200" cy="3521700"/>
          </a:xfrm>
          <a:prstGeom prst="rect">
            <a:avLst/>
          </a:prstGeom>
        </p:spPr>
        <p:txBody>
          <a:bodyPr anchorCtr="0" anchor="t" bIns="0" lIns="0" spcFirstLastPara="1" rIns="0" wrap="square" tIns="0">
            <a:noAutofit/>
          </a:bodyPr>
          <a:lstStyle/>
          <a:p>
            <a:pPr indent="-349250" lvl="0" marL="457200" rtl="0" algn="l">
              <a:spcBef>
                <a:spcPts val="600"/>
              </a:spcBef>
              <a:spcAft>
                <a:spcPts val="0"/>
              </a:spcAft>
              <a:buClr>
                <a:schemeClr val="lt1"/>
              </a:buClr>
              <a:buSzPts val="1900"/>
              <a:buChar char="●"/>
            </a:pPr>
            <a:r>
              <a:rPr lang="en" sz="1900">
                <a:solidFill>
                  <a:schemeClr val="lt1"/>
                </a:solidFill>
              </a:rPr>
              <a:t>Student run organization</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24/7 non-crisis support</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Training provided by CAPS </a:t>
            </a:r>
            <a:r>
              <a:rPr lang="en" sz="1900">
                <a:solidFill>
                  <a:schemeClr val="lt1"/>
                </a:solidFill>
              </a:rPr>
              <a:t>department</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Possibilities:</a:t>
            </a:r>
            <a:endParaRPr sz="1900">
              <a:solidFill>
                <a:schemeClr val="lt1"/>
              </a:solidFill>
            </a:endParaRPr>
          </a:p>
          <a:p>
            <a:pPr indent="-349250" lvl="1" marL="914400" rtl="0" algn="l">
              <a:spcBef>
                <a:spcPts val="0"/>
              </a:spcBef>
              <a:spcAft>
                <a:spcPts val="0"/>
              </a:spcAft>
              <a:buClr>
                <a:schemeClr val="lt1"/>
              </a:buClr>
              <a:buSzPts val="1900"/>
              <a:buChar char="○"/>
            </a:pPr>
            <a:r>
              <a:rPr lang="en" sz="1900">
                <a:solidFill>
                  <a:schemeClr val="lt1"/>
                </a:solidFill>
              </a:rPr>
              <a:t>Talkline</a:t>
            </a:r>
            <a:endParaRPr sz="1900">
              <a:solidFill>
                <a:schemeClr val="lt1"/>
              </a:solidFill>
            </a:endParaRPr>
          </a:p>
          <a:p>
            <a:pPr indent="-349250" lvl="1" marL="914400" rtl="0" algn="l">
              <a:spcBef>
                <a:spcPts val="0"/>
              </a:spcBef>
              <a:spcAft>
                <a:spcPts val="0"/>
              </a:spcAft>
              <a:buClr>
                <a:schemeClr val="lt1"/>
              </a:buClr>
              <a:buSzPts val="1900"/>
              <a:buChar char="○"/>
            </a:pPr>
            <a:r>
              <a:rPr lang="en" sz="1900">
                <a:solidFill>
                  <a:schemeClr val="lt1"/>
                </a:solidFill>
              </a:rPr>
              <a:t>Text Chat</a:t>
            </a:r>
            <a:endParaRPr sz="1900">
              <a:solidFill>
                <a:schemeClr val="lt1"/>
              </a:solidFill>
            </a:endParaRPr>
          </a:p>
          <a:p>
            <a:pPr indent="-349250" lvl="1" marL="914400" rtl="0" algn="l">
              <a:spcBef>
                <a:spcPts val="0"/>
              </a:spcBef>
              <a:spcAft>
                <a:spcPts val="0"/>
              </a:spcAft>
              <a:buClr>
                <a:schemeClr val="lt1"/>
              </a:buClr>
              <a:buSzPts val="1900"/>
              <a:buChar char="○"/>
            </a:pPr>
            <a:r>
              <a:rPr lang="en" sz="1900">
                <a:solidFill>
                  <a:schemeClr val="lt1"/>
                </a:solidFill>
              </a:rPr>
              <a:t>App</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Low Cost (Volunteer or low hourly student wage)</a:t>
            </a:r>
            <a:endParaRPr sz="1900">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1"/>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lt1"/>
                </a:solidFill>
              </a:rPr>
              <a:t>‹#›</a:t>
            </a:fld>
            <a:endParaRPr>
              <a:solidFill>
                <a:schemeClr val="lt1"/>
              </a:solidFill>
            </a:endParaRPr>
          </a:p>
        </p:txBody>
      </p:sp>
      <p:sp>
        <p:nvSpPr>
          <p:cNvPr id="237" name="Google Shape;237;p31"/>
          <p:cNvSpPr txBox="1"/>
          <p:nvPr>
            <p:ph idx="4294967295"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solidFill>
                  <a:schemeClr val="lt1"/>
                </a:solidFill>
              </a:rPr>
              <a:t>Peer Support Networks: Case Study</a:t>
            </a:r>
            <a:endParaRPr>
              <a:solidFill>
                <a:schemeClr val="lt1"/>
              </a:solidFill>
            </a:endParaRPr>
          </a:p>
        </p:txBody>
      </p:sp>
      <p:sp>
        <p:nvSpPr>
          <p:cNvPr id="238" name="Google Shape;238;p31"/>
          <p:cNvSpPr txBox="1"/>
          <p:nvPr>
            <p:ph idx="4294967295" type="body"/>
          </p:nvPr>
        </p:nvSpPr>
        <p:spPr>
          <a:xfrm>
            <a:off x="855300" y="1353950"/>
            <a:ext cx="5092200" cy="35217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1900">
                <a:solidFill>
                  <a:schemeClr val="lt1"/>
                </a:solidFill>
              </a:rPr>
              <a:t>University of Rochester</a:t>
            </a:r>
            <a:endParaRPr sz="1900">
              <a:solidFill>
                <a:schemeClr val="lt1"/>
              </a:solidFill>
            </a:endParaRPr>
          </a:p>
          <a:p>
            <a:pPr indent="-349250" lvl="0" marL="457200" rtl="0" algn="l">
              <a:spcBef>
                <a:spcPts val="600"/>
              </a:spcBef>
              <a:spcAft>
                <a:spcPts val="0"/>
              </a:spcAft>
              <a:buClr>
                <a:schemeClr val="lt1"/>
              </a:buClr>
              <a:buSzPts val="1900"/>
              <a:buChar char="●"/>
            </a:pPr>
            <a:r>
              <a:rPr lang="en" sz="1900">
                <a:solidFill>
                  <a:schemeClr val="lt1"/>
                </a:solidFill>
              </a:rPr>
              <a:t>UR Connected, a peer-to-peer network, pairs students who are struggling with a student who has received specialized training in supporting students in distress. </a:t>
            </a:r>
            <a:r>
              <a:rPr baseline="30000" lang="en" sz="1900">
                <a:solidFill>
                  <a:schemeClr val="lt1"/>
                </a:solidFill>
              </a:rPr>
              <a:t>4</a:t>
            </a:r>
            <a:endParaRPr baseline="30000" sz="1900">
              <a:solidFill>
                <a:schemeClr val="lt1"/>
              </a:solidFill>
            </a:endParaRPr>
          </a:p>
          <a:p>
            <a:pPr indent="0" lvl="0" marL="0" rtl="0" algn="l">
              <a:spcBef>
                <a:spcPts val="600"/>
              </a:spcBef>
              <a:spcAft>
                <a:spcPts val="0"/>
              </a:spcAft>
              <a:buNone/>
            </a:pPr>
            <a:r>
              <a:rPr lang="en" sz="1900">
                <a:solidFill>
                  <a:schemeClr val="lt1"/>
                </a:solidFill>
              </a:rPr>
              <a:t>University of Pennsylvania</a:t>
            </a:r>
            <a:endParaRPr sz="1900">
              <a:solidFill>
                <a:schemeClr val="lt1"/>
              </a:solidFill>
            </a:endParaRPr>
          </a:p>
          <a:p>
            <a:pPr indent="-349250" lvl="0" marL="457200" rtl="0" algn="l">
              <a:spcBef>
                <a:spcPts val="600"/>
              </a:spcBef>
              <a:spcAft>
                <a:spcPts val="0"/>
              </a:spcAft>
              <a:buClr>
                <a:schemeClr val="lt1"/>
              </a:buClr>
              <a:buSzPts val="1900"/>
              <a:buChar char="●"/>
            </a:pPr>
            <a:r>
              <a:rPr lang="en" sz="1900">
                <a:solidFill>
                  <a:schemeClr val="lt1"/>
                </a:solidFill>
              </a:rPr>
              <a:t>Penn Benjamins, a student-run peer counseling group meant to serve Penn undergraduates that works closely with CAPS. </a:t>
            </a:r>
            <a:r>
              <a:rPr baseline="30000" lang="en" sz="1900">
                <a:solidFill>
                  <a:schemeClr val="lt1"/>
                </a:solidFill>
              </a:rPr>
              <a:t>4</a:t>
            </a:r>
            <a:endParaRPr baseline="30000" sz="1900">
              <a:solidFill>
                <a:schemeClr val="lt1"/>
              </a:solidFill>
            </a:endParaRPr>
          </a:p>
        </p:txBody>
      </p:sp>
      <p:sp>
        <p:nvSpPr>
          <p:cNvPr id="239" name="Google Shape;239;p31"/>
          <p:cNvSpPr txBox="1"/>
          <p:nvPr>
            <p:ph idx="4294967295" type="body"/>
          </p:nvPr>
        </p:nvSpPr>
        <p:spPr>
          <a:xfrm>
            <a:off x="855300" y="4730488"/>
            <a:ext cx="7433400" cy="2799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b="1" baseline="30000" lang="en" sz="1100">
                <a:solidFill>
                  <a:schemeClr val="lt1"/>
                </a:solidFill>
              </a:rPr>
              <a:t>4 </a:t>
            </a:r>
            <a:r>
              <a:rPr b="1" lang="en" sz="1100">
                <a:solidFill>
                  <a:schemeClr val="lt1"/>
                </a:solidFill>
              </a:rPr>
              <a:t>Xie</a:t>
            </a:r>
            <a:endParaRPr b="1" sz="1100">
              <a:solidFill>
                <a:schemeClr val="lt1"/>
              </a:solidFill>
            </a:endParaRPr>
          </a:p>
          <a:p>
            <a:pPr indent="0" lvl="0" marL="0" rtl="0" algn="l">
              <a:lnSpc>
                <a:spcPct val="115000"/>
              </a:lnSpc>
              <a:spcBef>
                <a:spcPts val="600"/>
              </a:spcBef>
              <a:spcAft>
                <a:spcPts val="0"/>
              </a:spcAft>
              <a:buNone/>
            </a:pPr>
            <a:r>
              <a:t/>
            </a:r>
            <a:endParaRPr b="1" baseline="30000" sz="110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2"/>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lt1"/>
                </a:solidFill>
              </a:rPr>
              <a:t>‹#›</a:t>
            </a:fld>
            <a:endParaRPr>
              <a:solidFill>
                <a:schemeClr val="lt1"/>
              </a:solidFill>
            </a:endParaRPr>
          </a:p>
        </p:txBody>
      </p:sp>
      <p:sp>
        <p:nvSpPr>
          <p:cNvPr id="245" name="Google Shape;245;p32"/>
          <p:cNvSpPr txBox="1"/>
          <p:nvPr>
            <p:ph idx="4294967295"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solidFill>
                  <a:schemeClr val="lt1"/>
                </a:solidFill>
              </a:rPr>
              <a:t>Community Events</a:t>
            </a:r>
            <a:endParaRPr>
              <a:solidFill>
                <a:schemeClr val="lt1"/>
              </a:solidFill>
            </a:endParaRPr>
          </a:p>
        </p:txBody>
      </p:sp>
      <p:sp>
        <p:nvSpPr>
          <p:cNvPr id="246" name="Google Shape;246;p32"/>
          <p:cNvSpPr txBox="1"/>
          <p:nvPr>
            <p:ph idx="4294967295" type="body"/>
          </p:nvPr>
        </p:nvSpPr>
        <p:spPr>
          <a:xfrm>
            <a:off x="855300" y="1353950"/>
            <a:ext cx="5092200" cy="3521700"/>
          </a:xfrm>
          <a:prstGeom prst="rect">
            <a:avLst/>
          </a:prstGeom>
        </p:spPr>
        <p:txBody>
          <a:bodyPr anchorCtr="0" anchor="t" bIns="0" lIns="0" spcFirstLastPara="1" rIns="0" wrap="square" tIns="0">
            <a:noAutofit/>
          </a:bodyPr>
          <a:lstStyle/>
          <a:p>
            <a:pPr indent="-349250" lvl="0" marL="457200" rtl="0" algn="l">
              <a:spcBef>
                <a:spcPts val="600"/>
              </a:spcBef>
              <a:spcAft>
                <a:spcPts val="0"/>
              </a:spcAft>
              <a:buClr>
                <a:schemeClr val="lt1"/>
              </a:buClr>
              <a:buSzPts val="1900"/>
              <a:buChar char="●"/>
            </a:pPr>
            <a:r>
              <a:rPr lang="en" sz="1900">
                <a:solidFill>
                  <a:schemeClr val="lt1"/>
                </a:solidFill>
              </a:rPr>
              <a:t>Destress Fest</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Advertise peer-support network &amp; CAPS</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Day off from classes</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Spread mental health awareness</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Guest speakers offer mental health resources</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Relaxing activities (meditation, music, etc)</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CAPS booths around campus</a:t>
            </a:r>
            <a:endParaRPr sz="1900">
              <a:solidFill>
                <a:schemeClr val="lt1"/>
              </a:solidFill>
            </a:endParaRPr>
          </a:p>
          <a:p>
            <a:pPr indent="0" lvl="0" marL="0" rtl="0" algn="l">
              <a:spcBef>
                <a:spcPts val="600"/>
              </a:spcBef>
              <a:spcAft>
                <a:spcPts val="0"/>
              </a:spcAft>
              <a:buNone/>
            </a:pPr>
            <a:r>
              <a:t/>
            </a:r>
            <a:endParaRPr sz="19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5"/>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116" name="Google Shape;116;p15"/>
          <p:cNvSpPr/>
          <p:nvPr/>
        </p:nvSpPr>
        <p:spPr>
          <a:xfrm>
            <a:off x="7664350" y="306375"/>
            <a:ext cx="1737000" cy="1737000"/>
          </a:xfrm>
          <a:prstGeom prst="chord">
            <a:avLst>
              <a:gd fmla="val 2700000" name="adj1"/>
              <a:gd fmla="val 18900274" name="adj2"/>
            </a:avLst>
          </a:prstGeom>
          <a:solidFill>
            <a:srgbClr val="00E1FF">
              <a:alpha val="223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5"/>
          <p:cNvSpPr txBox="1"/>
          <p:nvPr>
            <p:ph idx="4294967295" type="title"/>
          </p:nvPr>
        </p:nvSpPr>
        <p:spPr>
          <a:xfrm>
            <a:off x="587325" y="650825"/>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Mental Health Epidemic: Background</a:t>
            </a:r>
            <a:endParaRPr/>
          </a:p>
        </p:txBody>
      </p:sp>
      <p:sp>
        <p:nvSpPr>
          <p:cNvPr id="118" name="Google Shape;118;p15"/>
          <p:cNvSpPr txBox="1"/>
          <p:nvPr>
            <p:ph idx="4294967295" type="body"/>
          </p:nvPr>
        </p:nvSpPr>
        <p:spPr>
          <a:xfrm>
            <a:off x="587325" y="1469013"/>
            <a:ext cx="4816800" cy="2588100"/>
          </a:xfrm>
          <a:prstGeom prst="rect">
            <a:avLst/>
          </a:prstGeom>
        </p:spPr>
        <p:txBody>
          <a:bodyPr anchorCtr="0" anchor="t" bIns="0" lIns="0" spcFirstLastPara="1" rIns="0" wrap="square" tIns="0">
            <a:noAutofit/>
          </a:bodyPr>
          <a:lstStyle/>
          <a:p>
            <a:pPr indent="-317500" lvl="0" marL="457200" rtl="0" algn="l">
              <a:lnSpc>
                <a:spcPct val="115000"/>
              </a:lnSpc>
              <a:spcBef>
                <a:spcPts val="600"/>
              </a:spcBef>
              <a:spcAft>
                <a:spcPts val="0"/>
              </a:spcAft>
              <a:buSzPts val="1400"/>
              <a:buChar char="●"/>
            </a:pPr>
            <a:r>
              <a:rPr b="1" lang="en" sz="1400"/>
              <a:t>In 2020, students experienced the highest ever recorded levels of mental health issues </a:t>
            </a:r>
            <a:r>
              <a:rPr b="1" baseline="30000" lang="en" sz="1400"/>
              <a:t>1</a:t>
            </a:r>
            <a:endParaRPr b="1" baseline="30000" sz="1400"/>
          </a:p>
          <a:p>
            <a:pPr indent="-317500" lvl="0" marL="457200" rtl="0" algn="l">
              <a:lnSpc>
                <a:spcPct val="115000"/>
              </a:lnSpc>
              <a:spcBef>
                <a:spcPts val="1000"/>
              </a:spcBef>
              <a:spcAft>
                <a:spcPts val="0"/>
              </a:spcAft>
              <a:buSzPts val="1400"/>
              <a:buChar char="●"/>
            </a:pPr>
            <a:r>
              <a:rPr b="1" lang="en" sz="1400"/>
              <a:t>47% of students have clinically significant symptoms of depression and/or anxiety </a:t>
            </a:r>
            <a:r>
              <a:rPr b="1" baseline="30000" lang="en" sz="1400"/>
              <a:t>1</a:t>
            </a:r>
            <a:endParaRPr b="1" baseline="30000" sz="1400"/>
          </a:p>
          <a:p>
            <a:pPr indent="-317500" lvl="0" marL="457200" rtl="0" algn="l">
              <a:lnSpc>
                <a:spcPct val="115000"/>
              </a:lnSpc>
              <a:spcBef>
                <a:spcPts val="1000"/>
              </a:spcBef>
              <a:spcAft>
                <a:spcPts val="0"/>
              </a:spcAft>
              <a:buSzPts val="1400"/>
              <a:buChar char="●"/>
            </a:pPr>
            <a:r>
              <a:rPr b="1" lang="en" sz="1400"/>
              <a:t>83% of students experience academic impairment due to mental health </a:t>
            </a:r>
            <a:r>
              <a:rPr b="1" baseline="30000" lang="en" sz="1400"/>
              <a:t>1</a:t>
            </a:r>
            <a:endParaRPr b="1" baseline="30000" sz="1400"/>
          </a:p>
          <a:p>
            <a:pPr indent="0" lvl="0" marL="0" rtl="0" algn="l">
              <a:lnSpc>
                <a:spcPct val="115000"/>
              </a:lnSpc>
              <a:spcBef>
                <a:spcPts val="600"/>
              </a:spcBef>
              <a:spcAft>
                <a:spcPts val="0"/>
              </a:spcAft>
              <a:buNone/>
            </a:pPr>
            <a:r>
              <a:t/>
            </a:r>
            <a:endParaRPr b="1" sz="1400"/>
          </a:p>
        </p:txBody>
      </p:sp>
      <p:sp>
        <p:nvSpPr>
          <p:cNvPr id="119" name="Google Shape;119;p15"/>
          <p:cNvSpPr txBox="1"/>
          <p:nvPr>
            <p:ph idx="4294967295" type="body"/>
          </p:nvPr>
        </p:nvSpPr>
        <p:spPr>
          <a:xfrm>
            <a:off x="855300" y="4595738"/>
            <a:ext cx="7433400" cy="2799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b="1" baseline="30000" lang="en" sz="1100"/>
              <a:t>1 </a:t>
            </a:r>
            <a:r>
              <a:rPr b="1" lang="en" sz="1100"/>
              <a:t>University of Michigan School of Public Health</a:t>
            </a:r>
            <a:endParaRPr b="1" sz="1100"/>
          </a:p>
          <a:p>
            <a:pPr indent="0" lvl="0" marL="0" rtl="0" algn="l">
              <a:lnSpc>
                <a:spcPct val="115000"/>
              </a:lnSpc>
              <a:spcBef>
                <a:spcPts val="600"/>
              </a:spcBef>
              <a:spcAft>
                <a:spcPts val="0"/>
              </a:spcAft>
              <a:buNone/>
            </a:pPr>
            <a:r>
              <a:t/>
            </a:r>
            <a:endParaRPr b="1" baseline="30000" sz="11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3"/>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lt1"/>
                </a:solidFill>
              </a:rPr>
              <a:t>‹#›</a:t>
            </a:fld>
            <a:endParaRPr>
              <a:solidFill>
                <a:schemeClr val="lt1"/>
              </a:solidFill>
            </a:endParaRPr>
          </a:p>
        </p:txBody>
      </p:sp>
      <p:sp>
        <p:nvSpPr>
          <p:cNvPr id="252" name="Google Shape;252;p33"/>
          <p:cNvSpPr txBox="1"/>
          <p:nvPr>
            <p:ph idx="4294967295"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solidFill>
                  <a:schemeClr val="lt1"/>
                </a:solidFill>
              </a:rPr>
              <a:t>Community Events: Case Study</a:t>
            </a:r>
            <a:endParaRPr>
              <a:solidFill>
                <a:schemeClr val="lt1"/>
              </a:solidFill>
            </a:endParaRPr>
          </a:p>
        </p:txBody>
      </p:sp>
      <p:sp>
        <p:nvSpPr>
          <p:cNvPr id="253" name="Google Shape;253;p33"/>
          <p:cNvSpPr txBox="1"/>
          <p:nvPr>
            <p:ph idx="4294967295" type="body"/>
          </p:nvPr>
        </p:nvSpPr>
        <p:spPr>
          <a:xfrm>
            <a:off x="855300" y="1353950"/>
            <a:ext cx="5092200" cy="35217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1900">
                <a:solidFill>
                  <a:schemeClr val="lt1"/>
                </a:solidFill>
              </a:rPr>
              <a:t>George Mason University</a:t>
            </a:r>
            <a:endParaRPr sz="1900">
              <a:solidFill>
                <a:schemeClr val="lt1"/>
              </a:solidFill>
            </a:endParaRPr>
          </a:p>
          <a:p>
            <a:pPr indent="-349250" lvl="0" marL="457200" rtl="0" algn="l">
              <a:spcBef>
                <a:spcPts val="600"/>
              </a:spcBef>
              <a:spcAft>
                <a:spcPts val="0"/>
              </a:spcAft>
              <a:buClr>
                <a:schemeClr val="lt1"/>
              </a:buClr>
              <a:buSzPts val="1900"/>
              <a:buChar char="●"/>
            </a:pPr>
            <a:r>
              <a:rPr lang="en" sz="1900">
                <a:solidFill>
                  <a:schemeClr val="lt1"/>
                </a:solidFill>
              </a:rPr>
              <a:t>Destress Fest held around finals where relaxing activities help student manage their stress and learn about resources on campus. </a:t>
            </a:r>
            <a:r>
              <a:rPr baseline="30000" lang="en" sz="1900">
                <a:solidFill>
                  <a:schemeClr val="lt1"/>
                </a:solidFill>
              </a:rPr>
              <a:t>3</a:t>
            </a:r>
            <a:endParaRPr baseline="30000" sz="1900">
              <a:solidFill>
                <a:schemeClr val="lt1"/>
              </a:solidFill>
            </a:endParaRPr>
          </a:p>
          <a:p>
            <a:pPr indent="0" lvl="0" marL="0" rtl="0" algn="l">
              <a:spcBef>
                <a:spcPts val="600"/>
              </a:spcBef>
              <a:spcAft>
                <a:spcPts val="0"/>
              </a:spcAft>
              <a:buNone/>
            </a:pPr>
            <a:r>
              <a:rPr lang="en" sz="1900">
                <a:solidFill>
                  <a:schemeClr val="lt1"/>
                </a:solidFill>
              </a:rPr>
              <a:t>Northeastern University</a:t>
            </a:r>
            <a:endParaRPr sz="1900">
              <a:solidFill>
                <a:schemeClr val="lt1"/>
              </a:solidFill>
            </a:endParaRPr>
          </a:p>
          <a:p>
            <a:pPr indent="-349250" lvl="0" marL="457200" rtl="0" algn="l">
              <a:spcBef>
                <a:spcPts val="600"/>
              </a:spcBef>
              <a:spcAft>
                <a:spcPts val="0"/>
              </a:spcAft>
              <a:buClr>
                <a:schemeClr val="lt1"/>
              </a:buClr>
              <a:buSzPts val="1900"/>
              <a:buChar char="●"/>
            </a:pPr>
            <a:r>
              <a:rPr lang="en" sz="1900">
                <a:solidFill>
                  <a:schemeClr val="lt1"/>
                </a:solidFill>
              </a:rPr>
              <a:t>Mental health days spread out over each semester that encourage rest during strenuous times. </a:t>
            </a:r>
            <a:r>
              <a:rPr baseline="30000" lang="en" sz="1900">
                <a:solidFill>
                  <a:schemeClr val="lt1"/>
                </a:solidFill>
              </a:rPr>
              <a:t>4</a:t>
            </a:r>
            <a:endParaRPr sz="1900">
              <a:solidFill>
                <a:schemeClr val="lt1"/>
              </a:solidFill>
            </a:endParaRPr>
          </a:p>
        </p:txBody>
      </p:sp>
      <p:sp>
        <p:nvSpPr>
          <p:cNvPr id="254" name="Google Shape;254;p33"/>
          <p:cNvSpPr txBox="1"/>
          <p:nvPr>
            <p:ph idx="4294967295" type="body"/>
          </p:nvPr>
        </p:nvSpPr>
        <p:spPr>
          <a:xfrm>
            <a:off x="855300" y="4595738"/>
            <a:ext cx="7433400" cy="2799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b="1" baseline="30000" lang="en" sz="1100">
                <a:solidFill>
                  <a:schemeClr val="lt1"/>
                </a:solidFill>
              </a:rPr>
              <a:t>3 </a:t>
            </a:r>
            <a:r>
              <a:rPr b="1" lang="en" sz="1100">
                <a:solidFill>
                  <a:schemeClr val="lt1"/>
                </a:solidFill>
              </a:rPr>
              <a:t>McMahon and Bonilla</a:t>
            </a:r>
            <a:endParaRPr b="1" sz="1100">
              <a:solidFill>
                <a:schemeClr val="lt1"/>
              </a:solidFill>
            </a:endParaRPr>
          </a:p>
          <a:p>
            <a:pPr indent="0" lvl="0" marL="0" rtl="0" algn="l">
              <a:lnSpc>
                <a:spcPct val="100000"/>
              </a:lnSpc>
              <a:spcBef>
                <a:spcPts val="0"/>
              </a:spcBef>
              <a:spcAft>
                <a:spcPts val="0"/>
              </a:spcAft>
              <a:buNone/>
            </a:pPr>
            <a:r>
              <a:rPr b="1" baseline="30000" lang="en" sz="1100">
                <a:solidFill>
                  <a:schemeClr val="lt1"/>
                </a:solidFill>
              </a:rPr>
              <a:t>4 </a:t>
            </a:r>
            <a:r>
              <a:rPr b="1" lang="en" sz="1100">
                <a:solidFill>
                  <a:schemeClr val="lt1"/>
                </a:solidFill>
              </a:rPr>
              <a:t>Xie</a:t>
            </a:r>
            <a:endParaRPr b="1" sz="1100">
              <a:solidFill>
                <a:schemeClr val="lt1"/>
              </a:solidFill>
            </a:endParaRPr>
          </a:p>
          <a:p>
            <a:pPr indent="0" lvl="0" marL="0" rtl="0" algn="l">
              <a:lnSpc>
                <a:spcPct val="100000"/>
              </a:lnSpc>
              <a:spcBef>
                <a:spcPts val="0"/>
              </a:spcBef>
              <a:spcAft>
                <a:spcPts val="0"/>
              </a:spcAft>
              <a:buNone/>
            </a:pPr>
            <a:r>
              <a:t/>
            </a:r>
            <a:endParaRPr b="1" baseline="30000" sz="11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4"/>
          <p:cNvSpPr txBox="1"/>
          <p:nvPr>
            <p:ph idx="4294967295" type="ctrTitle"/>
          </p:nvPr>
        </p:nvSpPr>
        <p:spPr>
          <a:xfrm>
            <a:off x="855300" y="970547"/>
            <a:ext cx="4676400" cy="893100"/>
          </a:xfrm>
          <a:prstGeom prst="rect">
            <a:avLst/>
          </a:prstGeom>
        </p:spPr>
        <p:txBody>
          <a:bodyPr anchorCtr="0" anchor="t" bIns="0" lIns="0" spcFirstLastPara="1" rIns="0" wrap="square" tIns="0">
            <a:noAutofit/>
          </a:bodyPr>
          <a:lstStyle/>
          <a:p>
            <a:pPr indent="0" lvl="0" marL="0" rtl="0" algn="l">
              <a:lnSpc>
                <a:spcPct val="80000"/>
              </a:lnSpc>
              <a:spcBef>
                <a:spcPts val="0"/>
              </a:spcBef>
              <a:spcAft>
                <a:spcPts val="0"/>
              </a:spcAft>
              <a:buNone/>
            </a:pPr>
            <a:r>
              <a:rPr lang="en" sz="7200"/>
              <a:t>REVIEW</a:t>
            </a:r>
            <a:endParaRPr sz="7200"/>
          </a:p>
        </p:txBody>
      </p:sp>
      <p:sp>
        <p:nvSpPr>
          <p:cNvPr id="260" name="Google Shape;260;p34"/>
          <p:cNvSpPr txBox="1"/>
          <p:nvPr>
            <p:ph idx="4294967295" type="subTitle"/>
          </p:nvPr>
        </p:nvSpPr>
        <p:spPr>
          <a:xfrm>
            <a:off x="855300" y="2014169"/>
            <a:ext cx="4676400" cy="21588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a:t>By focusing on prevention instead of reaction and expanding the support network available to students, colleges can take control of the mental health crisis on campus.</a:t>
            </a:r>
            <a:endParaRPr/>
          </a:p>
        </p:txBody>
      </p:sp>
      <p:sp>
        <p:nvSpPr>
          <p:cNvPr id="261" name="Google Shape;261;p34"/>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5"/>
          <p:cNvSpPr/>
          <p:nvPr/>
        </p:nvSpPr>
        <p:spPr>
          <a:xfrm>
            <a:off x="5878275" y="95100"/>
            <a:ext cx="3265800" cy="45558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35"/>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dk2"/>
                </a:solidFill>
              </a:rPr>
              <a:t>‹#›</a:t>
            </a:fld>
            <a:endParaRPr>
              <a:solidFill>
                <a:schemeClr val="dk2"/>
              </a:solidFill>
            </a:endParaRPr>
          </a:p>
        </p:txBody>
      </p:sp>
      <p:sp>
        <p:nvSpPr>
          <p:cNvPr id="268" name="Google Shape;268;p35"/>
          <p:cNvSpPr txBox="1"/>
          <p:nvPr>
            <p:ph idx="4294967295"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solidFill>
                  <a:schemeClr val="lt1"/>
                </a:solidFill>
              </a:rPr>
              <a:t>Community Events: Case Study</a:t>
            </a:r>
            <a:endParaRPr>
              <a:solidFill>
                <a:schemeClr val="lt1"/>
              </a:solidFill>
            </a:endParaRPr>
          </a:p>
        </p:txBody>
      </p:sp>
      <p:sp>
        <p:nvSpPr>
          <p:cNvPr id="269" name="Google Shape;269;p35"/>
          <p:cNvSpPr txBox="1"/>
          <p:nvPr>
            <p:ph idx="4294967295" type="body"/>
          </p:nvPr>
        </p:nvSpPr>
        <p:spPr>
          <a:xfrm>
            <a:off x="876150" y="1353950"/>
            <a:ext cx="7647300" cy="3521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1200">
                <a:solidFill>
                  <a:srgbClr val="000000"/>
                </a:solidFill>
                <a:latin typeface="Calibri"/>
                <a:ea typeface="Calibri"/>
                <a:cs typeface="Calibri"/>
                <a:sym typeface="Calibri"/>
              </a:rPr>
              <a:t>AUCCCD. "AUCCCD Director Survey 2017-18." 2018. </a:t>
            </a:r>
            <a:endParaRPr sz="1200">
              <a:solidFill>
                <a:srgbClr val="000000"/>
              </a:solidFill>
              <a:latin typeface="Calibri"/>
              <a:ea typeface="Calibri"/>
              <a:cs typeface="Calibri"/>
              <a:sym typeface="Calibri"/>
            </a:endParaRPr>
          </a:p>
          <a:p>
            <a:pPr indent="457200" lvl="0" marL="0" rtl="0" algn="l">
              <a:lnSpc>
                <a:spcPct val="115000"/>
              </a:lnSpc>
              <a:spcBef>
                <a:spcPts val="0"/>
              </a:spcBef>
              <a:spcAft>
                <a:spcPts val="0"/>
              </a:spcAft>
              <a:buNone/>
            </a:pPr>
            <a:r>
              <a:rPr lang="en" sz="1200">
                <a:solidFill>
                  <a:srgbClr val="000000"/>
                </a:solidFill>
                <a:latin typeface="Calibri"/>
                <a:ea typeface="Calibri"/>
                <a:cs typeface="Calibri"/>
                <a:sym typeface="Calibri"/>
              </a:rPr>
              <a:t>&lt;</a:t>
            </a:r>
            <a:r>
              <a:rPr lang="en" sz="1200" u="sng">
                <a:solidFill>
                  <a:schemeClr val="accent2"/>
                </a:solidFill>
                <a:latin typeface="Calibri"/>
                <a:ea typeface="Calibri"/>
                <a:cs typeface="Calibri"/>
                <a:sym typeface="Calibri"/>
                <a:hlinkClick r:id="rId3">
                  <a:extLst>
                    <a:ext uri="{A12FA001-AC4F-418D-AE19-62706E023703}">
                      <ahyp:hlinkClr val="tx"/>
                    </a:ext>
                  </a:extLst>
                </a:hlinkClick>
              </a:rPr>
              <a:t>https://www.aucccd.org/assets/documents/Survey/2018%20AUCCCD%20Survey-Public-June%2012-FINAL.pdf</a:t>
            </a:r>
            <a:r>
              <a:rPr lang="en" sz="1200">
                <a:solidFill>
                  <a:srgbClr val="000000"/>
                </a:solidFill>
                <a:latin typeface="Calibri"/>
                <a:ea typeface="Calibri"/>
                <a:cs typeface="Calibri"/>
                <a:sym typeface="Calibri"/>
              </a:rPr>
              <a:t>&gt;</a:t>
            </a:r>
            <a:endParaRPr sz="1200">
              <a:solidFill>
                <a:srgbClr val="000000"/>
              </a:solidFill>
              <a:latin typeface="Calibri"/>
              <a:ea typeface="Calibri"/>
              <a:cs typeface="Calibri"/>
              <a:sym typeface="Calibri"/>
            </a:endParaRPr>
          </a:p>
          <a:p>
            <a:pPr indent="0" lvl="0" marL="0" rtl="0" algn="l">
              <a:spcBef>
                <a:spcPts val="0"/>
              </a:spcBef>
              <a:spcAft>
                <a:spcPts val="0"/>
              </a:spcAft>
              <a:buNone/>
            </a:pPr>
            <a:r>
              <a:rPr lang="en" sz="1200">
                <a:solidFill>
                  <a:srgbClr val="000000"/>
                </a:solidFill>
                <a:latin typeface="Calibri"/>
                <a:ea typeface="Calibri"/>
                <a:cs typeface="Calibri"/>
                <a:sym typeface="Calibri"/>
              </a:rPr>
              <a:t>Hults, Rachel Velcoff and Steven Adelsheim. "Opinion: More Than Ever, We Must Prioritize the Mental Health and </a:t>
            </a:r>
            <a:endParaRPr sz="1200">
              <a:solidFill>
                <a:srgbClr val="000000"/>
              </a:solidFill>
              <a:latin typeface="Calibri"/>
              <a:ea typeface="Calibri"/>
              <a:cs typeface="Calibri"/>
              <a:sym typeface="Calibri"/>
            </a:endParaRPr>
          </a:p>
          <a:p>
            <a:pPr indent="457200" lvl="0" marL="0" rtl="0" algn="l">
              <a:spcBef>
                <a:spcPts val="0"/>
              </a:spcBef>
              <a:spcAft>
                <a:spcPts val="0"/>
              </a:spcAft>
              <a:buNone/>
            </a:pPr>
            <a:r>
              <a:rPr lang="en" sz="1200">
                <a:solidFill>
                  <a:srgbClr val="000000"/>
                </a:solidFill>
                <a:latin typeface="Calibri"/>
                <a:ea typeface="Calibri"/>
                <a:cs typeface="Calibri"/>
                <a:sym typeface="Calibri"/>
              </a:rPr>
              <a:t>Well-being of Children." Stanford Children's Health n.d. </a:t>
            </a:r>
            <a:endParaRPr sz="1200">
              <a:solidFill>
                <a:srgbClr val="000000"/>
              </a:solidFill>
              <a:latin typeface="Calibri"/>
              <a:ea typeface="Calibri"/>
              <a:cs typeface="Calibri"/>
              <a:sym typeface="Calibri"/>
            </a:endParaRPr>
          </a:p>
          <a:p>
            <a:pPr indent="457200" lvl="0" marL="0" rtl="0" algn="l">
              <a:spcBef>
                <a:spcPts val="0"/>
              </a:spcBef>
              <a:spcAft>
                <a:spcPts val="0"/>
              </a:spcAft>
              <a:buNone/>
            </a:pPr>
            <a:r>
              <a:rPr lang="en" sz="1200">
                <a:solidFill>
                  <a:srgbClr val="000000"/>
                </a:solidFill>
                <a:latin typeface="Calibri"/>
                <a:ea typeface="Calibri"/>
                <a:cs typeface="Calibri"/>
                <a:sym typeface="Calibri"/>
              </a:rPr>
              <a:t>&lt;</a:t>
            </a:r>
            <a:r>
              <a:rPr lang="en" sz="1200" u="sng">
                <a:solidFill>
                  <a:schemeClr val="hlink"/>
                </a:solidFill>
                <a:latin typeface="Calibri"/>
                <a:ea typeface="Calibri"/>
                <a:cs typeface="Calibri"/>
                <a:sym typeface="Calibri"/>
                <a:hlinkClick r:id="rId4"/>
              </a:rPr>
              <a:t>https://www.stanfordchildrens.org/en/service/child-adolescent-psychiatry/supporting-mental-health-covid-19</a:t>
            </a:r>
            <a:r>
              <a:rPr lang="en" sz="1200">
                <a:solidFill>
                  <a:srgbClr val="000000"/>
                </a:solidFill>
                <a:latin typeface="Calibri"/>
                <a:ea typeface="Calibri"/>
                <a:cs typeface="Calibri"/>
                <a:sym typeface="Calibri"/>
              </a:rPr>
              <a:t>&gt;</a:t>
            </a:r>
            <a:endParaRPr sz="1200">
              <a:solidFill>
                <a:srgbClr val="000000"/>
              </a:solidFill>
              <a:latin typeface="Calibri"/>
              <a:ea typeface="Calibri"/>
              <a:cs typeface="Calibri"/>
              <a:sym typeface="Calibri"/>
            </a:endParaRPr>
          </a:p>
          <a:p>
            <a:pPr indent="0" lvl="0" marL="0" rtl="0" algn="l">
              <a:spcBef>
                <a:spcPts val="0"/>
              </a:spcBef>
              <a:spcAft>
                <a:spcPts val="0"/>
              </a:spcAft>
              <a:buNone/>
            </a:pPr>
            <a:r>
              <a:rPr lang="en" sz="1200">
                <a:solidFill>
                  <a:srgbClr val="000000"/>
                </a:solidFill>
                <a:latin typeface="Calibri"/>
                <a:ea typeface="Calibri"/>
                <a:cs typeface="Calibri"/>
                <a:sym typeface="Calibri"/>
              </a:rPr>
              <a:t>McAlpine, Kat J. Depression, Anxiety, Loneliness Are Peaking in College Students. 17 February 2021. </a:t>
            </a:r>
            <a:endParaRPr sz="1200">
              <a:solidFill>
                <a:srgbClr val="000000"/>
              </a:solidFill>
              <a:latin typeface="Calibri"/>
              <a:ea typeface="Calibri"/>
              <a:cs typeface="Calibri"/>
              <a:sym typeface="Calibri"/>
            </a:endParaRPr>
          </a:p>
          <a:p>
            <a:pPr indent="457200" lvl="0" marL="0" rtl="0" algn="l">
              <a:spcBef>
                <a:spcPts val="0"/>
              </a:spcBef>
              <a:spcAft>
                <a:spcPts val="0"/>
              </a:spcAft>
              <a:buNone/>
            </a:pPr>
            <a:r>
              <a:rPr lang="en" sz="1200">
                <a:solidFill>
                  <a:srgbClr val="000000"/>
                </a:solidFill>
                <a:latin typeface="Calibri"/>
                <a:ea typeface="Calibri"/>
                <a:cs typeface="Calibri"/>
                <a:sym typeface="Calibri"/>
              </a:rPr>
              <a:t>&lt;</a:t>
            </a:r>
            <a:r>
              <a:rPr lang="en" sz="1200" u="sng">
                <a:solidFill>
                  <a:schemeClr val="hlink"/>
                </a:solidFill>
                <a:latin typeface="Calibri"/>
                <a:ea typeface="Calibri"/>
                <a:cs typeface="Calibri"/>
                <a:sym typeface="Calibri"/>
                <a:hlinkClick r:id="rId5"/>
              </a:rPr>
              <a:t>https://www.bu.edu/articles/2021/depression-anxiety-loneliness-are-peaking-in-college-students/</a:t>
            </a:r>
            <a:r>
              <a:rPr lang="en" sz="1200">
                <a:solidFill>
                  <a:srgbClr val="000000"/>
                </a:solidFill>
                <a:latin typeface="Calibri"/>
                <a:ea typeface="Calibri"/>
                <a:cs typeface="Calibri"/>
                <a:sym typeface="Calibri"/>
              </a:rPr>
              <a:t>&gt;</a:t>
            </a:r>
            <a:endParaRPr sz="1200">
              <a:solidFill>
                <a:srgbClr val="000000"/>
              </a:solidFill>
              <a:latin typeface="Calibri"/>
              <a:ea typeface="Calibri"/>
              <a:cs typeface="Calibri"/>
              <a:sym typeface="Calibri"/>
            </a:endParaRPr>
          </a:p>
          <a:p>
            <a:pPr indent="0" lvl="0" marL="0" rtl="0" algn="l">
              <a:spcBef>
                <a:spcPts val="0"/>
              </a:spcBef>
              <a:spcAft>
                <a:spcPts val="0"/>
              </a:spcAft>
              <a:buNone/>
            </a:pPr>
            <a:r>
              <a:rPr lang="en" sz="1200">
                <a:solidFill>
                  <a:srgbClr val="000000"/>
                </a:solidFill>
                <a:latin typeface="Calibri"/>
                <a:ea typeface="Calibri"/>
                <a:cs typeface="Calibri"/>
                <a:sym typeface="Calibri"/>
              </a:rPr>
              <a:t>McMahon, Amanda and Jessica Bonilla. "Addressing the Shortage of Mental Health Services on College Campuses." HCM </a:t>
            </a:r>
            <a:endParaRPr sz="1200">
              <a:solidFill>
                <a:srgbClr val="000000"/>
              </a:solidFill>
              <a:latin typeface="Calibri"/>
              <a:ea typeface="Calibri"/>
              <a:cs typeface="Calibri"/>
              <a:sym typeface="Calibri"/>
            </a:endParaRPr>
          </a:p>
          <a:p>
            <a:pPr indent="457200" lvl="0" marL="0" rtl="0" algn="l">
              <a:spcBef>
                <a:spcPts val="0"/>
              </a:spcBef>
              <a:spcAft>
                <a:spcPts val="0"/>
              </a:spcAft>
              <a:buNone/>
            </a:pPr>
            <a:r>
              <a:rPr lang="en" sz="1200">
                <a:solidFill>
                  <a:srgbClr val="000000"/>
                </a:solidFill>
                <a:latin typeface="Calibri"/>
                <a:ea typeface="Calibri"/>
                <a:cs typeface="Calibri"/>
                <a:sym typeface="Calibri"/>
              </a:rPr>
              <a:t>Strategists 21 January 2020. </a:t>
            </a:r>
            <a:endParaRPr sz="1200">
              <a:solidFill>
                <a:srgbClr val="000000"/>
              </a:solidFill>
              <a:latin typeface="Calibri"/>
              <a:ea typeface="Calibri"/>
              <a:cs typeface="Calibri"/>
              <a:sym typeface="Calibri"/>
            </a:endParaRPr>
          </a:p>
          <a:p>
            <a:pPr indent="457200" lvl="0" marL="0" rtl="0" algn="l">
              <a:spcBef>
                <a:spcPts val="0"/>
              </a:spcBef>
              <a:spcAft>
                <a:spcPts val="0"/>
              </a:spcAft>
              <a:buNone/>
            </a:pPr>
            <a:r>
              <a:rPr lang="en" sz="1200">
                <a:solidFill>
                  <a:srgbClr val="000000"/>
                </a:solidFill>
                <a:latin typeface="Calibri"/>
                <a:ea typeface="Calibri"/>
                <a:cs typeface="Calibri"/>
                <a:sym typeface="Calibri"/>
              </a:rPr>
              <a:t>&lt;</a:t>
            </a:r>
            <a:r>
              <a:rPr lang="en" sz="1200" u="sng">
                <a:solidFill>
                  <a:schemeClr val="accent2"/>
                </a:solidFill>
                <a:latin typeface="Calibri"/>
                <a:ea typeface="Calibri"/>
                <a:cs typeface="Calibri"/>
                <a:sym typeface="Calibri"/>
                <a:hlinkClick r:id="rId6">
                  <a:extLst>
                    <a:ext uri="{A12FA001-AC4F-418D-AE19-62706E023703}">
                      <ahyp:hlinkClr val="tx"/>
                    </a:ext>
                  </a:extLst>
                </a:hlinkClick>
              </a:rPr>
              <a:t>https://hcmstrategists.com/resources/addressing-the-shortage-of-mental-health-services-on-college-campuses/</a:t>
            </a:r>
            <a:r>
              <a:rPr lang="en" sz="1200">
                <a:solidFill>
                  <a:srgbClr val="000000"/>
                </a:solidFill>
                <a:latin typeface="Calibri"/>
                <a:ea typeface="Calibri"/>
                <a:cs typeface="Calibri"/>
                <a:sym typeface="Calibri"/>
              </a:rPr>
              <a:t>&gt;</a:t>
            </a:r>
            <a:endParaRPr sz="1200">
              <a:solidFill>
                <a:srgbClr val="000000"/>
              </a:solidFill>
              <a:latin typeface="Calibri"/>
              <a:ea typeface="Calibri"/>
              <a:cs typeface="Calibri"/>
              <a:sym typeface="Calibri"/>
            </a:endParaRPr>
          </a:p>
          <a:p>
            <a:pPr indent="0" lvl="0" marL="0" rtl="0" algn="l">
              <a:lnSpc>
                <a:spcPct val="115000"/>
              </a:lnSpc>
              <a:spcBef>
                <a:spcPts val="0"/>
              </a:spcBef>
              <a:spcAft>
                <a:spcPts val="0"/>
              </a:spcAft>
              <a:buNone/>
            </a:pPr>
            <a:r>
              <a:rPr lang="en" sz="1200">
                <a:solidFill>
                  <a:srgbClr val="000000"/>
                </a:solidFill>
                <a:latin typeface="Calibri"/>
                <a:ea typeface="Calibri"/>
                <a:cs typeface="Calibri"/>
                <a:sym typeface="Calibri"/>
              </a:rPr>
              <a:t>University of Michigan School of Public Health. </a:t>
            </a:r>
            <a:r>
              <a:rPr i="1" lang="en" sz="1200">
                <a:solidFill>
                  <a:srgbClr val="000000"/>
                </a:solidFill>
                <a:latin typeface="Calibri"/>
                <a:ea typeface="Calibri"/>
                <a:cs typeface="Calibri"/>
                <a:sym typeface="Calibri"/>
              </a:rPr>
              <a:t>Anxiety, Depression Reached Record Levels among College Students Last </a:t>
            </a:r>
            <a:endParaRPr i="1" sz="1200">
              <a:solidFill>
                <a:srgbClr val="000000"/>
              </a:solidFill>
              <a:latin typeface="Calibri"/>
              <a:ea typeface="Calibri"/>
              <a:cs typeface="Calibri"/>
              <a:sym typeface="Calibri"/>
            </a:endParaRPr>
          </a:p>
          <a:p>
            <a:pPr indent="0" lvl="0" marL="457200" rtl="0" algn="l">
              <a:lnSpc>
                <a:spcPct val="115000"/>
              </a:lnSpc>
              <a:spcBef>
                <a:spcPts val="0"/>
              </a:spcBef>
              <a:spcAft>
                <a:spcPts val="0"/>
              </a:spcAft>
              <a:buNone/>
            </a:pPr>
            <a:r>
              <a:rPr i="1" lang="en" sz="1200">
                <a:solidFill>
                  <a:srgbClr val="000000"/>
                </a:solidFill>
                <a:latin typeface="Calibri"/>
                <a:ea typeface="Calibri"/>
                <a:cs typeface="Calibri"/>
                <a:sym typeface="Calibri"/>
              </a:rPr>
              <a:t>Fa</a:t>
            </a:r>
            <a:r>
              <a:rPr lang="en" sz="1200">
                <a:solidFill>
                  <a:srgbClr val="000000"/>
                </a:solidFill>
                <a:latin typeface="Calibri"/>
                <a:ea typeface="Calibri"/>
                <a:cs typeface="Calibri"/>
                <a:sym typeface="Calibri"/>
              </a:rPr>
              <a:t>. 25 February 2021. &lt;</a:t>
            </a:r>
            <a:r>
              <a:rPr lang="en" sz="1200" u="sng">
                <a:solidFill>
                  <a:schemeClr val="hlink"/>
                </a:solidFill>
                <a:latin typeface="Calibri"/>
                <a:ea typeface="Calibri"/>
                <a:cs typeface="Calibri"/>
                <a:sym typeface="Calibri"/>
                <a:hlinkClick r:id="rId7"/>
              </a:rPr>
              <a:t>https://sph.umich.edu/news/2021posts/anxiety-depression-reached-record-levels-among-college-students-fall-2020.html</a:t>
            </a:r>
            <a:r>
              <a:rPr lang="en" sz="1200">
                <a:solidFill>
                  <a:srgbClr val="000000"/>
                </a:solidFill>
                <a:latin typeface="Calibri"/>
                <a:ea typeface="Calibri"/>
                <a:cs typeface="Calibri"/>
                <a:sym typeface="Calibri"/>
              </a:rPr>
              <a:t>&gt;</a:t>
            </a:r>
            <a:endParaRPr sz="1200">
              <a:solidFill>
                <a:srgbClr val="000000"/>
              </a:solidFill>
              <a:latin typeface="Calibri"/>
              <a:ea typeface="Calibri"/>
              <a:cs typeface="Calibri"/>
              <a:sym typeface="Calibri"/>
            </a:endParaRPr>
          </a:p>
          <a:p>
            <a:pPr indent="0" lvl="0" marL="0" rtl="0" algn="l">
              <a:lnSpc>
                <a:spcPct val="115000"/>
              </a:lnSpc>
              <a:spcBef>
                <a:spcPts val="0"/>
              </a:spcBef>
              <a:spcAft>
                <a:spcPts val="0"/>
              </a:spcAft>
              <a:buNone/>
            </a:pPr>
            <a:r>
              <a:rPr lang="en" sz="1200">
                <a:solidFill>
                  <a:srgbClr val="000000"/>
                </a:solidFill>
                <a:latin typeface="Calibri"/>
                <a:ea typeface="Calibri"/>
                <a:cs typeface="Calibri"/>
                <a:sym typeface="Calibri"/>
              </a:rPr>
              <a:t>Xie, Teresa. "College Students Struggle to Address a Mental Health Crisis." The Nation 26 January 2022. </a:t>
            </a:r>
            <a:endParaRPr sz="1200">
              <a:solidFill>
                <a:srgbClr val="000000"/>
              </a:solidFill>
              <a:latin typeface="Calibri"/>
              <a:ea typeface="Calibri"/>
              <a:cs typeface="Calibri"/>
              <a:sym typeface="Calibri"/>
            </a:endParaRPr>
          </a:p>
          <a:p>
            <a:pPr indent="457200" lvl="0" marL="0" rtl="0" algn="l">
              <a:lnSpc>
                <a:spcPct val="115000"/>
              </a:lnSpc>
              <a:spcBef>
                <a:spcPts val="0"/>
              </a:spcBef>
              <a:spcAft>
                <a:spcPts val="0"/>
              </a:spcAft>
              <a:buNone/>
            </a:pPr>
            <a:r>
              <a:rPr lang="en" sz="1200">
                <a:solidFill>
                  <a:srgbClr val="000000"/>
                </a:solidFill>
                <a:latin typeface="Calibri"/>
                <a:ea typeface="Calibri"/>
                <a:cs typeface="Calibri"/>
                <a:sym typeface="Calibri"/>
              </a:rPr>
              <a:t>&lt;</a:t>
            </a:r>
            <a:r>
              <a:rPr lang="en" sz="1200" u="sng">
                <a:solidFill>
                  <a:schemeClr val="hlink"/>
                </a:solidFill>
                <a:latin typeface="Calibri"/>
                <a:ea typeface="Calibri"/>
                <a:cs typeface="Calibri"/>
                <a:sym typeface="Calibri"/>
                <a:hlinkClick r:id="rId8"/>
              </a:rPr>
              <a:t>https://www.thenation.com/article/society/college-students-covid-mental-health/</a:t>
            </a:r>
            <a:r>
              <a:rPr lang="en" sz="1200">
                <a:solidFill>
                  <a:srgbClr val="000000"/>
                </a:solidFill>
                <a:latin typeface="Calibri"/>
                <a:ea typeface="Calibri"/>
                <a:cs typeface="Calibri"/>
                <a:sym typeface="Calibri"/>
              </a:rPr>
              <a:t>&gt;</a:t>
            </a:r>
            <a:endParaRPr sz="1200">
              <a:solidFill>
                <a:srgbClr val="000000"/>
              </a:solidFill>
              <a:latin typeface="Calibri"/>
              <a:ea typeface="Calibri"/>
              <a:cs typeface="Calibri"/>
              <a:sym typeface="Calibri"/>
            </a:endParaRPr>
          </a:p>
          <a:p>
            <a:pPr indent="457200" lvl="0" marL="0" rtl="0" algn="l">
              <a:lnSpc>
                <a:spcPct val="115000"/>
              </a:lnSpc>
              <a:spcBef>
                <a:spcPts val="0"/>
              </a:spcBef>
              <a:spcAft>
                <a:spcPts val="0"/>
              </a:spcAft>
              <a:buNone/>
            </a:pPr>
            <a:r>
              <a:t/>
            </a:r>
            <a:endParaRPr sz="1200">
              <a:solidFill>
                <a:srgbClr val="000000"/>
              </a:solidFill>
              <a:latin typeface="Calibri"/>
              <a:ea typeface="Calibri"/>
              <a:cs typeface="Calibri"/>
              <a:sym typeface="Calibri"/>
            </a:endParaRPr>
          </a:p>
          <a:p>
            <a:pPr indent="457200" lvl="0" marL="0" rtl="0" algn="l">
              <a:lnSpc>
                <a:spcPct val="115000"/>
              </a:lnSpc>
              <a:spcBef>
                <a:spcPts val="0"/>
              </a:spcBef>
              <a:spcAft>
                <a:spcPts val="0"/>
              </a:spcAft>
              <a:buNone/>
            </a:pPr>
            <a:r>
              <a:t/>
            </a:r>
            <a:endParaRPr sz="1200">
              <a:solidFill>
                <a:srgbClr val="000000"/>
              </a:solidFill>
              <a:latin typeface="Calibri"/>
              <a:ea typeface="Calibri"/>
              <a:cs typeface="Calibri"/>
              <a:sym typeface="Calibri"/>
            </a:endParaRPr>
          </a:p>
          <a:p>
            <a:pPr indent="457200" lvl="0" marL="0" rtl="0" algn="l">
              <a:lnSpc>
                <a:spcPct val="115000"/>
              </a:lnSpc>
              <a:spcBef>
                <a:spcPts val="0"/>
              </a:spcBef>
              <a:spcAft>
                <a:spcPts val="0"/>
              </a:spcAft>
              <a:buNone/>
            </a:pPr>
            <a:r>
              <a:t/>
            </a:r>
            <a:endParaRPr sz="1900"/>
          </a:p>
        </p:txBody>
      </p:sp>
      <p:sp>
        <p:nvSpPr>
          <p:cNvPr id="270" name="Google Shape;270;p35"/>
          <p:cNvSpPr txBox="1"/>
          <p:nvPr>
            <p:ph idx="4294967295"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solidFill>
                  <a:schemeClr val="accent1"/>
                </a:solidFill>
              </a:rPr>
              <a:t>Works Cited</a:t>
            </a:r>
            <a:endParaRPr>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6"/>
          <p:cNvSpPr txBox="1"/>
          <p:nvPr>
            <p:ph type="ctrTitle"/>
          </p:nvPr>
        </p:nvSpPr>
        <p:spPr>
          <a:xfrm>
            <a:off x="1164200" y="2315400"/>
            <a:ext cx="4775400" cy="5127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Impact &amp; Importance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7"/>
          <p:cNvSpPr txBox="1"/>
          <p:nvPr>
            <p:ph idx="1" type="body"/>
          </p:nvPr>
        </p:nvSpPr>
        <p:spPr>
          <a:xfrm>
            <a:off x="855300" y="705650"/>
            <a:ext cx="4938000" cy="3933000"/>
          </a:xfrm>
          <a:prstGeom prst="rect">
            <a:avLst/>
          </a:prstGeom>
        </p:spPr>
        <p:txBody>
          <a:bodyPr anchorCtr="0" anchor="t" bIns="0" lIns="0" spcFirstLastPara="1" rIns="0" wrap="square" tIns="0">
            <a:noAutofit/>
          </a:bodyPr>
          <a:lstStyle/>
          <a:p>
            <a:pPr indent="0" lvl="0" marL="0" rtl="0" algn="l">
              <a:spcBef>
                <a:spcPts val="1200"/>
              </a:spcBef>
              <a:spcAft>
                <a:spcPts val="0"/>
              </a:spcAft>
              <a:buNone/>
            </a:pPr>
            <a:r>
              <a:rPr b="1" lang="en" sz="2600"/>
              <a:t>The experiences our young people face now and the support they receive from us in coping with and navigating these challenges will have profound impacts on their abilities to be successful adults, parents, and citizens for years to come</a:t>
            </a:r>
            <a:endParaRPr sz="2600"/>
          </a:p>
          <a:p>
            <a:pPr indent="0" lvl="0" marL="0" rtl="0" algn="l">
              <a:spcBef>
                <a:spcPts val="1200"/>
              </a:spcBef>
              <a:spcAft>
                <a:spcPts val="0"/>
              </a:spcAft>
              <a:buNone/>
            </a:pPr>
            <a:r>
              <a:rPr lang="en" sz="1800"/>
              <a:t>- </a:t>
            </a:r>
            <a:r>
              <a:rPr lang="en" sz="1800"/>
              <a:t>Rachel Hults &amp; Dr. Steven Adelsheim</a:t>
            </a:r>
            <a:endParaRPr sz="1800"/>
          </a:p>
          <a:p>
            <a:pPr indent="0" lvl="0" marL="0" rtl="0" algn="l">
              <a:spcBef>
                <a:spcPts val="1200"/>
              </a:spcBef>
              <a:spcAft>
                <a:spcPts val="0"/>
              </a:spcAft>
              <a:buNone/>
            </a:pPr>
            <a:r>
              <a:t/>
            </a:r>
            <a:endParaRPr sz="2700"/>
          </a:p>
        </p:txBody>
      </p:sp>
      <p:sp>
        <p:nvSpPr>
          <p:cNvPr id="130" name="Google Shape;130;p17"/>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8"/>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dk2"/>
                </a:solidFill>
              </a:rPr>
              <a:t>‹#›</a:t>
            </a:fld>
            <a:endParaRPr>
              <a:solidFill>
                <a:schemeClr val="dk2"/>
              </a:solidFill>
            </a:endParaRPr>
          </a:p>
        </p:txBody>
      </p:sp>
      <p:sp>
        <p:nvSpPr>
          <p:cNvPr id="136" name="Google Shape;136;p18"/>
          <p:cNvSpPr txBox="1"/>
          <p:nvPr>
            <p:ph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Current Solutions &amp; Effectiveness</a:t>
            </a:r>
            <a:endParaRPr/>
          </a:p>
        </p:txBody>
      </p:sp>
      <p:sp>
        <p:nvSpPr>
          <p:cNvPr id="137" name="Google Shape;137;p18"/>
          <p:cNvSpPr txBox="1"/>
          <p:nvPr>
            <p:ph idx="1" type="body"/>
          </p:nvPr>
        </p:nvSpPr>
        <p:spPr>
          <a:xfrm>
            <a:off x="855300" y="1353950"/>
            <a:ext cx="4832700" cy="35217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1900"/>
              <a:t>Private Counseling</a:t>
            </a:r>
            <a:endParaRPr sz="1900"/>
          </a:p>
          <a:p>
            <a:pPr indent="-349250" lvl="0" marL="457200" rtl="0" algn="l">
              <a:spcBef>
                <a:spcPts val="600"/>
              </a:spcBef>
              <a:spcAft>
                <a:spcPts val="0"/>
              </a:spcAft>
              <a:buSzPts val="1900"/>
              <a:buChar char="●"/>
            </a:pPr>
            <a:r>
              <a:rPr lang="en" sz="1900"/>
              <a:t>Expensive / Requires Insurance</a:t>
            </a:r>
            <a:endParaRPr sz="1900"/>
          </a:p>
          <a:p>
            <a:pPr indent="-349250" lvl="0" marL="457200" rtl="0" algn="l">
              <a:spcBef>
                <a:spcPts val="0"/>
              </a:spcBef>
              <a:spcAft>
                <a:spcPts val="0"/>
              </a:spcAft>
              <a:buSzPts val="1900"/>
              <a:buChar char="●"/>
            </a:pPr>
            <a:r>
              <a:rPr lang="en" sz="1900"/>
              <a:t>Limited Hours</a:t>
            </a:r>
            <a:endParaRPr sz="1900"/>
          </a:p>
          <a:p>
            <a:pPr indent="-349250" lvl="0" marL="457200" rtl="0" algn="l">
              <a:spcBef>
                <a:spcPts val="0"/>
              </a:spcBef>
              <a:spcAft>
                <a:spcPts val="0"/>
              </a:spcAft>
              <a:buSzPts val="1900"/>
              <a:buChar char="●"/>
            </a:pPr>
            <a:r>
              <a:rPr lang="en" sz="1900"/>
              <a:t>Personal</a:t>
            </a:r>
            <a:endParaRPr sz="1900"/>
          </a:p>
          <a:p>
            <a:pPr indent="-349250" lvl="0" marL="457200" rtl="0" algn="l">
              <a:spcBef>
                <a:spcPts val="0"/>
              </a:spcBef>
              <a:spcAft>
                <a:spcPts val="0"/>
              </a:spcAft>
              <a:buSzPts val="1900"/>
              <a:buChar char="●"/>
            </a:pPr>
            <a:r>
              <a:rPr lang="en" sz="1900"/>
              <a:t>Inaccessible or inconvenient for students</a:t>
            </a:r>
            <a:endParaRPr sz="1900"/>
          </a:p>
          <a:p>
            <a:pPr indent="-349250" lvl="0" marL="457200" rtl="0" algn="l">
              <a:spcBef>
                <a:spcPts val="0"/>
              </a:spcBef>
              <a:spcAft>
                <a:spcPts val="0"/>
              </a:spcAft>
              <a:buSzPts val="1900"/>
              <a:buChar char="●"/>
            </a:pPr>
            <a:r>
              <a:rPr lang="en" sz="1900"/>
              <a:t>Wait times vary greatly</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9"/>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dk2"/>
                </a:solidFill>
              </a:rPr>
              <a:t>‹#›</a:t>
            </a:fld>
            <a:endParaRPr>
              <a:solidFill>
                <a:schemeClr val="dk2"/>
              </a:solidFill>
            </a:endParaRPr>
          </a:p>
        </p:txBody>
      </p:sp>
      <p:sp>
        <p:nvSpPr>
          <p:cNvPr id="143" name="Google Shape;143;p19"/>
          <p:cNvSpPr txBox="1"/>
          <p:nvPr>
            <p:ph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Current Solutions &amp; Effectiveness</a:t>
            </a:r>
            <a:endParaRPr/>
          </a:p>
        </p:txBody>
      </p:sp>
      <p:sp>
        <p:nvSpPr>
          <p:cNvPr id="144" name="Google Shape;144;p19"/>
          <p:cNvSpPr txBox="1"/>
          <p:nvPr>
            <p:ph idx="1" type="body"/>
          </p:nvPr>
        </p:nvSpPr>
        <p:spPr>
          <a:xfrm>
            <a:off x="855300" y="1353950"/>
            <a:ext cx="4832700" cy="35217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1900"/>
              <a:t>Online</a:t>
            </a:r>
            <a:r>
              <a:rPr lang="en" sz="1900"/>
              <a:t> Counseling</a:t>
            </a:r>
            <a:endParaRPr sz="1900"/>
          </a:p>
          <a:p>
            <a:pPr indent="-349250" lvl="0" marL="457200" rtl="0" algn="l">
              <a:spcBef>
                <a:spcPts val="600"/>
              </a:spcBef>
              <a:spcAft>
                <a:spcPts val="0"/>
              </a:spcAft>
              <a:buSzPts val="1900"/>
              <a:buChar char="●"/>
            </a:pPr>
            <a:r>
              <a:rPr lang="en" sz="1900"/>
              <a:t>Insurance not necessary</a:t>
            </a:r>
            <a:endParaRPr sz="1900"/>
          </a:p>
          <a:p>
            <a:pPr indent="-349250" lvl="0" marL="457200" rtl="0" algn="l">
              <a:spcBef>
                <a:spcPts val="0"/>
              </a:spcBef>
              <a:spcAft>
                <a:spcPts val="0"/>
              </a:spcAft>
              <a:buSzPts val="1900"/>
              <a:buChar char="●"/>
            </a:pPr>
            <a:r>
              <a:rPr lang="en" sz="1900"/>
              <a:t>Flexible Hours</a:t>
            </a:r>
            <a:endParaRPr sz="1900"/>
          </a:p>
          <a:p>
            <a:pPr indent="-349250" lvl="0" marL="457200" rtl="0" algn="l">
              <a:spcBef>
                <a:spcPts val="0"/>
              </a:spcBef>
              <a:spcAft>
                <a:spcPts val="0"/>
              </a:spcAft>
              <a:buSzPts val="1900"/>
              <a:buChar char="●"/>
            </a:pPr>
            <a:r>
              <a:rPr lang="en" sz="1900"/>
              <a:t>Impersonal</a:t>
            </a:r>
            <a:endParaRPr sz="1900"/>
          </a:p>
          <a:p>
            <a:pPr indent="-349250" lvl="0" marL="457200" rtl="0" algn="l">
              <a:spcBef>
                <a:spcPts val="0"/>
              </a:spcBef>
              <a:spcAft>
                <a:spcPts val="0"/>
              </a:spcAft>
              <a:buSzPts val="1900"/>
              <a:buChar char="●"/>
            </a:pPr>
            <a:r>
              <a:rPr lang="en" sz="1900"/>
              <a:t>Convenient &amp; cheap</a:t>
            </a:r>
            <a:endParaRPr sz="1900"/>
          </a:p>
          <a:p>
            <a:pPr indent="-349250" lvl="0" marL="457200" rtl="0" algn="l">
              <a:spcBef>
                <a:spcPts val="0"/>
              </a:spcBef>
              <a:spcAft>
                <a:spcPts val="0"/>
              </a:spcAft>
              <a:buSzPts val="1900"/>
              <a:buChar char="●"/>
            </a:pPr>
            <a:r>
              <a:rPr lang="en" sz="1900"/>
              <a:t>Very short / no wait times</a:t>
            </a:r>
            <a:endParaRPr sz="1900"/>
          </a:p>
          <a:p>
            <a:pPr indent="0" lvl="0" marL="0" rtl="0" algn="l">
              <a:spcBef>
                <a:spcPts val="600"/>
              </a:spcBef>
              <a:spcAft>
                <a:spcPts val="0"/>
              </a:spcAft>
              <a:buNone/>
            </a:pPr>
            <a:r>
              <a:t/>
            </a:r>
            <a:endParaRPr sz="19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0"/>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dk2"/>
                </a:solidFill>
              </a:rPr>
              <a:t>‹#›</a:t>
            </a:fld>
            <a:endParaRPr>
              <a:solidFill>
                <a:schemeClr val="dk2"/>
              </a:solidFill>
            </a:endParaRPr>
          </a:p>
        </p:txBody>
      </p:sp>
      <p:sp>
        <p:nvSpPr>
          <p:cNvPr id="150" name="Google Shape;150;p20"/>
          <p:cNvSpPr txBox="1"/>
          <p:nvPr>
            <p:ph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Current Solutions &amp; Effectiveness</a:t>
            </a:r>
            <a:endParaRPr/>
          </a:p>
        </p:txBody>
      </p:sp>
      <p:sp>
        <p:nvSpPr>
          <p:cNvPr id="151" name="Google Shape;151;p20"/>
          <p:cNvSpPr txBox="1"/>
          <p:nvPr>
            <p:ph idx="1" type="body"/>
          </p:nvPr>
        </p:nvSpPr>
        <p:spPr>
          <a:xfrm>
            <a:off x="855300" y="1353950"/>
            <a:ext cx="4832700" cy="35217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1900"/>
              <a:t>Crisis Helplines</a:t>
            </a:r>
            <a:endParaRPr sz="1900"/>
          </a:p>
          <a:p>
            <a:pPr indent="-349250" lvl="0" marL="457200" rtl="0" algn="l">
              <a:spcBef>
                <a:spcPts val="600"/>
              </a:spcBef>
              <a:spcAft>
                <a:spcPts val="0"/>
              </a:spcAft>
              <a:buSzPts val="1900"/>
              <a:buChar char="●"/>
            </a:pPr>
            <a:r>
              <a:rPr lang="en" sz="1900"/>
              <a:t>Insurance not necessary</a:t>
            </a:r>
            <a:endParaRPr sz="1900"/>
          </a:p>
          <a:p>
            <a:pPr indent="-349250" lvl="0" marL="457200" rtl="0" algn="l">
              <a:spcBef>
                <a:spcPts val="0"/>
              </a:spcBef>
              <a:spcAft>
                <a:spcPts val="0"/>
              </a:spcAft>
              <a:buSzPts val="1900"/>
              <a:buChar char="●"/>
            </a:pPr>
            <a:r>
              <a:rPr lang="en" sz="1900"/>
              <a:t>Flexible Hours</a:t>
            </a:r>
            <a:endParaRPr sz="1900"/>
          </a:p>
          <a:p>
            <a:pPr indent="-349250" lvl="0" marL="457200" rtl="0" algn="l">
              <a:spcBef>
                <a:spcPts val="0"/>
              </a:spcBef>
              <a:spcAft>
                <a:spcPts val="0"/>
              </a:spcAft>
              <a:buSzPts val="1900"/>
              <a:buChar char="●"/>
            </a:pPr>
            <a:r>
              <a:rPr lang="en" sz="1900"/>
              <a:t>Impersonal</a:t>
            </a:r>
            <a:endParaRPr sz="1900"/>
          </a:p>
          <a:p>
            <a:pPr indent="-349250" lvl="0" marL="457200" rtl="0" algn="l">
              <a:spcBef>
                <a:spcPts val="0"/>
              </a:spcBef>
              <a:spcAft>
                <a:spcPts val="0"/>
              </a:spcAft>
              <a:buSzPts val="1900"/>
              <a:buChar char="●"/>
            </a:pPr>
            <a:r>
              <a:rPr lang="en" sz="1900"/>
              <a:t>Intimidating</a:t>
            </a:r>
            <a:endParaRPr sz="1900"/>
          </a:p>
          <a:p>
            <a:pPr indent="-349250" lvl="0" marL="457200" rtl="0" algn="l">
              <a:spcBef>
                <a:spcPts val="0"/>
              </a:spcBef>
              <a:spcAft>
                <a:spcPts val="0"/>
              </a:spcAft>
              <a:buSzPts val="1900"/>
              <a:buChar char="●"/>
            </a:pPr>
            <a:r>
              <a:rPr lang="en" sz="1900"/>
              <a:t>Very short / no wait times</a:t>
            </a:r>
            <a:endParaRPr sz="1900"/>
          </a:p>
          <a:p>
            <a:pPr indent="0" lvl="0" marL="0" rtl="0" algn="l">
              <a:spcBef>
                <a:spcPts val="600"/>
              </a:spcBef>
              <a:spcAft>
                <a:spcPts val="0"/>
              </a:spcAft>
              <a:buNone/>
            </a:pPr>
            <a:r>
              <a:t/>
            </a:r>
            <a:endParaRPr sz="19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1"/>
          <p:cNvSpPr txBox="1"/>
          <p:nvPr>
            <p:ph idx="12" type="sldNum"/>
          </p:nvPr>
        </p:nvSpPr>
        <p:spPr>
          <a:xfrm>
            <a:off x="8603825" y="4730500"/>
            <a:ext cx="349200" cy="2799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dk2"/>
                </a:solidFill>
              </a:rPr>
              <a:t>‹#›</a:t>
            </a:fld>
            <a:endParaRPr>
              <a:solidFill>
                <a:schemeClr val="dk2"/>
              </a:solidFill>
            </a:endParaRPr>
          </a:p>
        </p:txBody>
      </p:sp>
      <p:sp>
        <p:nvSpPr>
          <p:cNvPr id="157" name="Google Shape;157;p21"/>
          <p:cNvSpPr txBox="1"/>
          <p:nvPr>
            <p:ph type="title"/>
          </p:nvPr>
        </p:nvSpPr>
        <p:spPr>
          <a:xfrm>
            <a:off x="855300" y="659450"/>
            <a:ext cx="6602100" cy="7494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Current Solutions &amp; Effectiveness</a:t>
            </a:r>
            <a:endParaRPr/>
          </a:p>
        </p:txBody>
      </p:sp>
      <p:sp>
        <p:nvSpPr>
          <p:cNvPr id="158" name="Google Shape;158;p21"/>
          <p:cNvSpPr txBox="1"/>
          <p:nvPr>
            <p:ph idx="1" type="body"/>
          </p:nvPr>
        </p:nvSpPr>
        <p:spPr>
          <a:xfrm>
            <a:off x="855300" y="1353950"/>
            <a:ext cx="5204400" cy="35217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1900"/>
              <a:t>Counseling &amp; Psychological Services (CAPS)</a:t>
            </a:r>
            <a:endParaRPr sz="1900"/>
          </a:p>
          <a:p>
            <a:pPr indent="-349250" lvl="0" marL="457200" rtl="0" algn="l">
              <a:spcBef>
                <a:spcPts val="600"/>
              </a:spcBef>
              <a:spcAft>
                <a:spcPts val="0"/>
              </a:spcAft>
              <a:buSzPts val="1900"/>
              <a:buChar char="●"/>
            </a:pPr>
            <a:r>
              <a:rPr lang="en" sz="1900"/>
              <a:t>Insurance not necessary</a:t>
            </a:r>
            <a:endParaRPr sz="1900"/>
          </a:p>
          <a:p>
            <a:pPr indent="-349250" lvl="0" marL="457200" rtl="0" algn="l">
              <a:spcBef>
                <a:spcPts val="0"/>
              </a:spcBef>
              <a:spcAft>
                <a:spcPts val="0"/>
              </a:spcAft>
              <a:buSzPts val="1900"/>
              <a:buChar char="●"/>
            </a:pPr>
            <a:r>
              <a:rPr lang="en" sz="1900"/>
              <a:t>Limited hours, services &amp; # of visits per-student</a:t>
            </a:r>
            <a:endParaRPr sz="1900"/>
          </a:p>
          <a:p>
            <a:pPr indent="-349250" lvl="0" marL="457200" rtl="0" algn="l">
              <a:spcBef>
                <a:spcPts val="0"/>
              </a:spcBef>
              <a:spcAft>
                <a:spcPts val="0"/>
              </a:spcAft>
              <a:buSzPts val="1900"/>
              <a:buChar char="●"/>
            </a:pPr>
            <a:r>
              <a:rPr lang="en" sz="1900"/>
              <a:t>Personal, convenient &amp; cheap</a:t>
            </a:r>
            <a:endParaRPr sz="1900"/>
          </a:p>
          <a:p>
            <a:pPr indent="-349250" lvl="0" marL="457200" rtl="0" algn="l">
              <a:spcBef>
                <a:spcPts val="0"/>
              </a:spcBef>
              <a:spcAft>
                <a:spcPts val="0"/>
              </a:spcAft>
              <a:buSzPts val="1900"/>
              <a:buChar char="●"/>
            </a:pPr>
            <a:r>
              <a:rPr lang="en" sz="1900"/>
              <a:t>Understaffed</a:t>
            </a:r>
            <a:endParaRPr sz="1900"/>
          </a:p>
          <a:p>
            <a:pPr indent="-349250" lvl="0" marL="457200" rtl="0" algn="l">
              <a:spcBef>
                <a:spcPts val="0"/>
              </a:spcBef>
              <a:spcAft>
                <a:spcPts val="0"/>
              </a:spcAft>
              <a:buSzPts val="1900"/>
              <a:buChar char="●"/>
            </a:pPr>
            <a:r>
              <a:rPr lang="en" sz="1900"/>
              <a:t>Focus on “brief short-term therapy”</a:t>
            </a:r>
            <a:endParaRPr sz="1900"/>
          </a:p>
          <a:p>
            <a:pPr indent="-349250" lvl="0" marL="457200" rtl="0" algn="l">
              <a:spcBef>
                <a:spcPts val="0"/>
              </a:spcBef>
              <a:spcAft>
                <a:spcPts val="0"/>
              </a:spcAft>
              <a:buSzPts val="1900"/>
              <a:buChar char="●"/>
            </a:pPr>
            <a:r>
              <a:rPr lang="en" sz="1900"/>
              <a:t>Long wait times (average 37 days) </a:t>
            </a:r>
            <a:r>
              <a:rPr baseline="30000" lang="en" sz="1900"/>
              <a:t>2</a:t>
            </a:r>
            <a:endParaRPr baseline="30000" sz="1900"/>
          </a:p>
        </p:txBody>
      </p:sp>
      <p:sp>
        <p:nvSpPr>
          <p:cNvPr id="159" name="Google Shape;159;p21"/>
          <p:cNvSpPr txBox="1"/>
          <p:nvPr>
            <p:ph idx="1" type="body"/>
          </p:nvPr>
        </p:nvSpPr>
        <p:spPr>
          <a:xfrm>
            <a:off x="855300" y="4595738"/>
            <a:ext cx="7433400" cy="279900"/>
          </a:xfrm>
          <a:prstGeom prst="rect">
            <a:avLst/>
          </a:prstGeom>
        </p:spPr>
        <p:txBody>
          <a:bodyPr anchorCtr="0" anchor="t" bIns="0" lIns="0" spcFirstLastPara="1" rIns="0" wrap="square" tIns="0">
            <a:noAutofit/>
          </a:bodyPr>
          <a:lstStyle/>
          <a:p>
            <a:pPr indent="0" lvl="0" marL="0" rtl="0" algn="l">
              <a:lnSpc>
                <a:spcPct val="115000"/>
              </a:lnSpc>
              <a:spcBef>
                <a:spcPts val="600"/>
              </a:spcBef>
              <a:spcAft>
                <a:spcPts val="0"/>
              </a:spcAft>
              <a:buNone/>
            </a:pPr>
            <a:r>
              <a:rPr b="1" baseline="30000" lang="en" sz="1100"/>
              <a:t>2 </a:t>
            </a:r>
            <a:r>
              <a:rPr b="1" lang="en" sz="1100"/>
              <a:t>Association for University and College Counseling Center Directors</a:t>
            </a:r>
            <a:endParaRPr b="1"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2"/>
          <p:cNvSpPr txBox="1"/>
          <p:nvPr>
            <p:ph type="ctrTitle"/>
          </p:nvPr>
        </p:nvSpPr>
        <p:spPr>
          <a:xfrm>
            <a:off x="939450" y="2315400"/>
            <a:ext cx="5198100" cy="5127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sz="3400"/>
              <a:t>Who Can Solve This Problem?</a:t>
            </a:r>
            <a:endParaRPr sz="3400"/>
          </a:p>
        </p:txBody>
      </p:sp>
    </p:spTree>
  </p:cSld>
  <p:clrMapOvr>
    <a:masterClrMapping/>
  </p:clrMapOvr>
</p:sld>
</file>

<file path=ppt/theme/theme1.xml><?xml version="1.0" encoding="utf-8"?>
<a:theme xmlns:a="http://schemas.openxmlformats.org/drawingml/2006/main" xmlns:r="http://schemas.openxmlformats.org/officeDocument/2006/relationships" name="Rynaldo template">
  <a:themeElements>
    <a:clrScheme name="Custom 347">
      <a:dk1>
        <a:srgbClr val="2C444E"/>
      </a:dk1>
      <a:lt1>
        <a:srgbClr val="FFFFFF"/>
      </a:lt1>
      <a:dk2>
        <a:srgbClr val="7D8A8D"/>
      </a:dk2>
      <a:lt2>
        <a:srgbClr val="E1E9EB"/>
      </a:lt2>
      <a:accent1>
        <a:srgbClr val="00A4CA"/>
      </a:accent1>
      <a:accent2>
        <a:srgbClr val="0082A9"/>
      </a:accent2>
      <a:accent3>
        <a:srgbClr val="8792DF"/>
      </a:accent3>
      <a:accent4>
        <a:srgbClr val="5963AF"/>
      </a:accent4>
      <a:accent5>
        <a:srgbClr val="FF712A"/>
      </a:accent5>
      <a:accent6>
        <a:srgbClr val="DF3D11"/>
      </a:accent6>
      <a:hlink>
        <a:srgbClr val="0082A9"/>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